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57" r:id="rId6"/>
    <p:sldId id="259" r:id="rId7"/>
    <p:sldId id="262" r:id="rId8"/>
    <p:sldId id="263" r:id="rId9"/>
    <p:sldId id="271" r:id="rId10"/>
    <p:sldId id="264" r:id="rId11"/>
    <p:sldId id="265" r:id="rId12"/>
    <p:sldId id="267" r:id="rId13"/>
    <p:sldId id="268" r:id="rId14"/>
    <p:sldId id="270" r:id="rId15"/>
    <p:sldId id="269" r:id="rId16"/>
    <p:sldId id="272" r:id="rId17"/>
    <p:sldId id="273" r:id="rId18"/>
    <p:sldId id="274" r:id="rId19"/>
    <p:sldId id="275" r:id="rId20"/>
    <p:sldId id="289" r:id="rId21"/>
    <p:sldId id="276" r:id="rId22"/>
    <p:sldId id="277" r:id="rId23"/>
    <p:sldId id="278" r:id="rId24"/>
    <p:sldId id="290" r:id="rId25"/>
    <p:sldId id="279" r:id="rId26"/>
    <p:sldId id="280" r:id="rId27"/>
    <p:sldId id="281" r:id="rId28"/>
    <p:sldId id="285" r:id="rId29"/>
    <p:sldId id="282" r:id="rId30"/>
    <p:sldId id="286" r:id="rId31"/>
    <p:sldId id="287" r:id="rId32"/>
    <p:sldId id="288"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6E0AFC-1976-4825-BF73-2E59EFD1CA71}" type="doc">
      <dgm:prSet loTypeId="urn:microsoft.com/office/officeart/2005/8/layout/list1" loCatId="list" qsTypeId="urn:microsoft.com/office/officeart/2005/8/quickstyle/3d2" qsCatId="3D" csTypeId="urn:microsoft.com/office/officeart/2005/8/colors/colorful4" csCatId="colorful" phldr="1"/>
      <dgm:spPr/>
      <dgm:t>
        <a:bodyPr/>
        <a:lstStyle/>
        <a:p>
          <a:endParaRPr lang="zh-CN" altLang="en-US"/>
        </a:p>
      </dgm:t>
    </dgm:pt>
    <dgm:pt modelId="{7490FD76-255E-40E3-AB7C-0D97F814BD82}">
      <dgm:prSet phldrT="[文本]"/>
      <dgm:spPr/>
      <dgm:t>
        <a:bodyPr/>
        <a:lstStyle/>
        <a:p>
          <a:r>
            <a:rPr lang="zh-CN" altLang="en-US" b="1" dirty="0" smtClean="0"/>
            <a:t>抛光（</a:t>
          </a:r>
          <a:r>
            <a:rPr lang="en-US" altLang="zh-CN" b="1" dirty="0" smtClean="0"/>
            <a:t>Polish)</a:t>
          </a:r>
          <a:endParaRPr lang="zh-CN" altLang="en-US" dirty="0"/>
        </a:p>
      </dgm:t>
    </dgm:pt>
    <dgm:pt modelId="{209B616D-08FF-4E47-877C-6DEC00F3F74A}" type="parTrans" cxnId="{B1ED9D9B-9077-4D25-906B-3B60003A5212}">
      <dgm:prSet/>
      <dgm:spPr/>
      <dgm:t>
        <a:bodyPr/>
        <a:lstStyle/>
        <a:p>
          <a:endParaRPr lang="zh-CN" altLang="en-US"/>
        </a:p>
      </dgm:t>
    </dgm:pt>
    <dgm:pt modelId="{16934FDB-330C-4A41-8D71-A73262BB4ED1}" type="sibTrans" cxnId="{B1ED9D9B-9077-4D25-906B-3B60003A5212}">
      <dgm:prSet/>
      <dgm:spPr/>
      <dgm:t>
        <a:bodyPr/>
        <a:lstStyle/>
        <a:p>
          <a:endParaRPr lang="zh-CN" altLang="en-US"/>
        </a:p>
      </dgm:t>
    </dgm:pt>
    <dgm:pt modelId="{66E2C532-3CD4-4039-AC33-B445964CBB95}">
      <dgm:prSet phldrT="[文本]"/>
      <dgm:spPr/>
      <dgm:t>
        <a:bodyPr/>
        <a:lstStyle/>
        <a:p>
          <a:r>
            <a:rPr lang="zh-CN" altLang="en-US" b="1" dirty="0" smtClean="0"/>
            <a:t>火花纹</a:t>
          </a:r>
          <a:r>
            <a:rPr lang="en-US" altLang="zh-CN" b="1" dirty="0" smtClean="0"/>
            <a:t>(</a:t>
          </a:r>
          <a:r>
            <a:rPr lang="en-US" altLang="zh-CN" dirty="0" smtClean="0"/>
            <a:t>Thin Fire Texture)</a:t>
          </a:r>
          <a:endParaRPr lang="zh-CN" altLang="en-US" dirty="0"/>
        </a:p>
      </dgm:t>
    </dgm:pt>
    <dgm:pt modelId="{A748042B-D1B0-4352-9634-1841E6986F29}" type="parTrans" cxnId="{64C7D9E1-63D8-4242-B1D7-B588DB2F15AA}">
      <dgm:prSet/>
      <dgm:spPr/>
      <dgm:t>
        <a:bodyPr/>
        <a:lstStyle/>
        <a:p>
          <a:endParaRPr lang="zh-CN" altLang="en-US"/>
        </a:p>
      </dgm:t>
    </dgm:pt>
    <dgm:pt modelId="{C87EC183-62CA-4925-BEBB-78F94E344C9C}" type="sibTrans" cxnId="{64C7D9E1-63D8-4242-B1D7-B588DB2F15AA}">
      <dgm:prSet/>
      <dgm:spPr/>
      <dgm:t>
        <a:bodyPr/>
        <a:lstStyle/>
        <a:p>
          <a:endParaRPr lang="zh-CN" altLang="en-US"/>
        </a:p>
      </dgm:t>
    </dgm:pt>
    <dgm:pt modelId="{801B72C0-BE22-4FF8-AEAC-8948F9F96D80}">
      <dgm:prSet phldrT="[文本]"/>
      <dgm:spPr/>
      <dgm:t>
        <a:bodyPr/>
        <a:lstStyle/>
        <a:p>
          <a:r>
            <a:rPr lang="zh-CN" altLang="en-US" b="1" dirty="0" smtClean="0"/>
            <a:t>化学蚀纹（</a:t>
          </a:r>
          <a:r>
            <a:rPr lang="en-US" altLang="zh-CN" b="1" dirty="0" smtClean="0"/>
            <a:t>Texture)</a:t>
          </a:r>
          <a:endParaRPr lang="zh-CN" altLang="en-US" dirty="0"/>
        </a:p>
      </dgm:t>
    </dgm:pt>
    <dgm:pt modelId="{9B2CC1C2-2D1F-410A-85D0-F19CA63AF8CB}" type="parTrans" cxnId="{D9E564A4-C7EF-4B98-99BB-E778AA726772}">
      <dgm:prSet/>
      <dgm:spPr/>
      <dgm:t>
        <a:bodyPr/>
        <a:lstStyle/>
        <a:p>
          <a:endParaRPr lang="zh-CN" altLang="en-US"/>
        </a:p>
      </dgm:t>
    </dgm:pt>
    <dgm:pt modelId="{7E03B622-5546-4C40-A8C8-119CE1977DB0}" type="sibTrans" cxnId="{D9E564A4-C7EF-4B98-99BB-E778AA726772}">
      <dgm:prSet/>
      <dgm:spPr/>
      <dgm:t>
        <a:bodyPr/>
        <a:lstStyle/>
        <a:p>
          <a:endParaRPr lang="zh-CN" altLang="en-US"/>
        </a:p>
      </dgm:t>
    </dgm:pt>
    <dgm:pt modelId="{8AA7C780-E2E9-47F5-A237-DFA89D1FE77E}">
      <dgm:prSet/>
      <dgm:spPr/>
      <dgm:t>
        <a:bodyPr/>
        <a:lstStyle/>
        <a:p>
          <a:r>
            <a:rPr lang="zh-CN" altLang="en-US" b="1" smtClean="0"/>
            <a:t>蚀纹处理和模具斜度</a:t>
          </a:r>
          <a:endParaRPr lang="zh-CN" altLang="en-US"/>
        </a:p>
      </dgm:t>
    </dgm:pt>
    <dgm:pt modelId="{FFE34027-1127-4630-B874-3A93B10EA335}" type="parTrans" cxnId="{397C74D0-92DA-459A-AD72-C093963ED7E7}">
      <dgm:prSet/>
      <dgm:spPr/>
      <dgm:t>
        <a:bodyPr/>
        <a:lstStyle/>
        <a:p>
          <a:endParaRPr lang="zh-CN" altLang="en-US"/>
        </a:p>
      </dgm:t>
    </dgm:pt>
    <dgm:pt modelId="{B3CD3133-B99E-4E55-BE77-5122BBF73FEC}" type="sibTrans" cxnId="{397C74D0-92DA-459A-AD72-C093963ED7E7}">
      <dgm:prSet/>
      <dgm:spPr/>
      <dgm:t>
        <a:bodyPr/>
        <a:lstStyle/>
        <a:p>
          <a:endParaRPr lang="zh-CN" altLang="en-US"/>
        </a:p>
      </dgm:t>
    </dgm:pt>
    <dgm:pt modelId="{66F8EEA5-DA99-40CE-906B-49CD9F75C4BB}">
      <dgm:prSet/>
      <dgm:spPr/>
      <dgm:t>
        <a:bodyPr/>
        <a:lstStyle/>
        <a:p>
          <a:r>
            <a:rPr lang="zh-CN" altLang="en-US" b="1" smtClean="0"/>
            <a:t>电镀</a:t>
          </a:r>
          <a:r>
            <a:rPr lang="en-US" altLang="zh-CN" b="1" smtClean="0"/>
            <a:t>(Plating)</a:t>
          </a:r>
          <a:endParaRPr lang="en-US" altLang="zh-CN" b="1" dirty="0" smtClean="0"/>
        </a:p>
      </dgm:t>
    </dgm:pt>
    <dgm:pt modelId="{57C60C70-B467-412D-84C6-243649CC9E72}" type="parTrans" cxnId="{E95174CB-EE59-44E7-9678-3B0590136117}">
      <dgm:prSet/>
      <dgm:spPr/>
      <dgm:t>
        <a:bodyPr/>
        <a:lstStyle/>
        <a:p>
          <a:endParaRPr lang="zh-CN" altLang="en-US"/>
        </a:p>
      </dgm:t>
    </dgm:pt>
    <dgm:pt modelId="{CAB9B4BE-4FFA-4321-BFC6-F78BC0C0D25D}" type="sibTrans" cxnId="{E95174CB-EE59-44E7-9678-3B0590136117}">
      <dgm:prSet/>
      <dgm:spPr/>
      <dgm:t>
        <a:bodyPr/>
        <a:lstStyle/>
        <a:p>
          <a:endParaRPr lang="zh-CN" altLang="en-US"/>
        </a:p>
      </dgm:t>
    </dgm:pt>
    <dgm:pt modelId="{ADAD6C45-DEB1-4A0F-B573-51580696F25B}">
      <dgm:prSet/>
      <dgm:spPr/>
      <dgm:t>
        <a:bodyPr/>
        <a:lstStyle/>
        <a:p>
          <a:r>
            <a:rPr lang="zh-CN" altLang="en-US" b="1" smtClean="0"/>
            <a:t>喷砂（</a:t>
          </a:r>
          <a:r>
            <a:rPr lang="en-US" altLang="zh-CN" b="1" smtClean="0"/>
            <a:t>Blasting</a:t>
          </a:r>
          <a:r>
            <a:rPr lang="zh-CN" altLang="en-US" b="1" smtClean="0"/>
            <a:t>）</a:t>
          </a:r>
          <a:endParaRPr lang="en-US" altLang="zh-CN" b="1" dirty="0" smtClean="0"/>
        </a:p>
      </dgm:t>
    </dgm:pt>
    <dgm:pt modelId="{85003977-CD12-453C-B308-1C8FC22BD856}" type="parTrans" cxnId="{32B5ADD7-F70A-435F-99E6-161DD16F1497}">
      <dgm:prSet/>
      <dgm:spPr/>
      <dgm:t>
        <a:bodyPr/>
        <a:lstStyle/>
        <a:p>
          <a:endParaRPr lang="zh-CN" altLang="en-US"/>
        </a:p>
      </dgm:t>
    </dgm:pt>
    <dgm:pt modelId="{27576C71-0FE7-44BA-B8E6-0CCAF85DE85B}" type="sibTrans" cxnId="{32B5ADD7-F70A-435F-99E6-161DD16F1497}">
      <dgm:prSet/>
      <dgm:spPr/>
      <dgm:t>
        <a:bodyPr/>
        <a:lstStyle/>
        <a:p>
          <a:endParaRPr lang="zh-CN" altLang="en-US"/>
        </a:p>
      </dgm:t>
    </dgm:pt>
    <dgm:pt modelId="{3BBB2CA9-537A-4B85-9F78-D45B28C231E7}" type="pres">
      <dgm:prSet presAssocID="{666E0AFC-1976-4825-BF73-2E59EFD1CA71}" presName="linear" presStyleCnt="0">
        <dgm:presLayoutVars>
          <dgm:dir/>
          <dgm:animLvl val="lvl"/>
          <dgm:resizeHandles val="exact"/>
        </dgm:presLayoutVars>
      </dgm:prSet>
      <dgm:spPr/>
      <dgm:t>
        <a:bodyPr/>
        <a:lstStyle/>
        <a:p>
          <a:endParaRPr lang="zh-CN" altLang="en-US"/>
        </a:p>
      </dgm:t>
    </dgm:pt>
    <dgm:pt modelId="{439C72A9-0C3C-462A-B0DD-623CDCDFDF42}" type="pres">
      <dgm:prSet presAssocID="{7490FD76-255E-40E3-AB7C-0D97F814BD82}" presName="parentLin" presStyleCnt="0"/>
      <dgm:spPr/>
    </dgm:pt>
    <dgm:pt modelId="{A508CF1E-E765-4B86-B5FD-8CAD0E74811B}" type="pres">
      <dgm:prSet presAssocID="{7490FD76-255E-40E3-AB7C-0D97F814BD82}" presName="parentLeftMargin" presStyleLbl="node1" presStyleIdx="0" presStyleCnt="6"/>
      <dgm:spPr/>
      <dgm:t>
        <a:bodyPr/>
        <a:lstStyle/>
        <a:p>
          <a:endParaRPr lang="zh-CN" altLang="en-US"/>
        </a:p>
      </dgm:t>
    </dgm:pt>
    <dgm:pt modelId="{C89C4D1C-B9CB-4433-9391-F641A9212F69}" type="pres">
      <dgm:prSet presAssocID="{7490FD76-255E-40E3-AB7C-0D97F814BD82}" presName="parentText" presStyleLbl="node1" presStyleIdx="0" presStyleCnt="6">
        <dgm:presLayoutVars>
          <dgm:chMax val="0"/>
          <dgm:bulletEnabled val="1"/>
        </dgm:presLayoutVars>
      </dgm:prSet>
      <dgm:spPr/>
      <dgm:t>
        <a:bodyPr/>
        <a:lstStyle/>
        <a:p>
          <a:endParaRPr lang="zh-CN" altLang="en-US"/>
        </a:p>
      </dgm:t>
    </dgm:pt>
    <dgm:pt modelId="{DEB7A35E-623A-4705-B179-F3084BED10A6}" type="pres">
      <dgm:prSet presAssocID="{7490FD76-255E-40E3-AB7C-0D97F814BD82}" presName="negativeSpace" presStyleCnt="0"/>
      <dgm:spPr/>
    </dgm:pt>
    <dgm:pt modelId="{D46FDF24-94A8-47A2-B0C6-7F0782B8DCD5}" type="pres">
      <dgm:prSet presAssocID="{7490FD76-255E-40E3-AB7C-0D97F814BD82}" presName="childText" presStyleLbl="conFgAcc1" presStyleIdx="0" presStyleCnt="6">
        <dgm:presLayoutVars>
          <dgm:bulletEnabled val="1"/>
        </dgm:presLayoutVars>
      </dgm:prSet>
      <dgm:spPr/>
    </dgm:pt>
    <dgm:pt modelId="{12D73BFC-2F8A-4598-B883-AA1618D80067}" type="pres">
      <dgm:prSet presAssocID="{16934FDB-330C-4A41-8D71-A73262BB4ED1}" presName="spaceBetweenRectangles" presStyleCnt="0"/>
      <dgm:spPr/>
    </dgm:pt>
    <dgm:pt modelId="{D1794EAB-6F5E-4A1C-B702-0BA90BF3535A}" type="pres">
      <dgm:prSet presAssocID="{66E2C532-3CD4-4039-AC33-B445964CBB95}" presName="parentLin" presStyleCnt="0"/>
      <dgm:spPr/>
    </dgm:pt>
    <dgm:pt modelId="{1A711374-F637-4E52-8130-E681B6A00886}" type="pres">
      <dgm:prSet presAssocID="{66E2C532-3CD4-4039-AC33-B445964CBB95}" presName="parentLeftMargin" presStyleLbl="node1" presStyleIdx="0" presStyleCnt="6"/>
      <dgm:spPr/>
      <dgm:t>
        <a:bodyPr/>
        <a:lstStyle/>
        <a:p>
          <a:endParaRPr lang="zh-CN" altLang="en-US"/>
        </a:p>
      </dgm:t>
    </dgm:pt>
    <dgm:pt modelId="{A3B694F8-59EF-4998-9272-59B0446306B3}" type="pres">
      <dgm:prSet presAssocID="{66E2C532-3CD4-4039-AC33-B445964CBB95}" presName="parentText" presStyleLbl="node1" presStyleIdx="1" presStyleCnt="6">
        <dgm:presLayoutVars>
          <dgm:chMax val="0"/>
          <dgm:bulletEnabled val="1"/>
        </dgm:presLayoutVars>
      </dgm:prSet>
      <dgm:spPr/>
      <dgm:t>
        <a:bodyPr/>
        <a:lstStyle/>
        <a:p>
          <a:endParaRPr lang="zh-CN" altLang="en-US"/>
        </a:p>
      </dgm:t>
    </dgm:pt>
    <dgm:pt modelId="{23174C46-ACB2-481C-A355-86D5F5B20D95}" type="pres">
      <dgm:prSet presAssocID="{66E2C532-3CD4-4039-AC33-B445964CBB95}" presName="negativeSpace" presStyleCnt="0"/>
      <dgm:spPr/>
    </dgm:pt>
    <dgm:pt modelId="{5B9C5D4B-940F-4B82-9AA2-55059F9BD698}" type="pres">
      <dgm:prSet presAssocID="{66E2C532-3CD4-4039-AC33-B445964CBB95}" presName="childText" presStyleLbl="conFgAcc1" presStyleIdx="1" presStyleCnt="6">
        <dgm:presLayoutVars>
          <dgm:bulletEnabled val="1"/>
        </dgm:presLayoutVars>
      </dgm:prSet>
      <dgm:spPr/>
    </dgm:pt>
    <dgm:pt modelId="{0D8AA5CE-1896-4407-88D8-30D75CEB398D}" type="pres">
      <dgm:prSet presAssocID="{C87EC183-62CA-4925-BEBB-78F94E344C9C}" presName="spaceBetweenRectangles" presStyleCnt="0"/>
      <dgm:spPr/>
    </dgm:pt>
    <dgm:pt modelId="{69564F12-FAD7-40D0-8200-CFF90B15C5C6}" type="pres">
      <dgm:prSet presAssocID="{801B72C0-BE22-4FF8-AEAC-8948F9F96D80}" presName="parentLin" presStyleCnt="0"/>
      <dgm:spPr/>
    </dgm:pt>
    <dgm:pt modelId="{8A568238-BC6A-48A4-806D-AC3425BB9073}" type="pres">
      <dgm:prSet presAssocID="{801B72C0-BE22-4FF8-AEAC-8948F9F96D80}" presName="parentLeftMargin" presStyleLbl="node1" presStyleIdx="1" presStyleCnt="6"/>
      <dgm:spPr/>
      <dgm:t>
        <a:bodyPr/>
        <a:lstStyle/>
        <a:p>
          <a:endParaRPr lang="zh-CN" altLang="en-US"/>
        </a:p>
      </dgm:t>
    </dgm:pt>
    <dgm:pt modelId="{603ED47B-04A1-4170-BCB9-ECF6FA7B2A32}" type="pres">
      <dgm:prSet presAssocID="{801B72C0-BE22-4FF8-AEAC-8948F9F96D80}" presName="parentText" presStyleLbl="node1" presStyleIdx="2" presStyleCnt="6">
        <dgm:presLayoutVars>
          <dgm:chMax val="0"/>
          <dgm:bulletEnabled val="1"/>
        </dgm:presLayoutVars>
      </dgm:prSet>
      <dgm:spPr/>
      <dgm:t>
        <a:bodyPr/>
        <a:lstStyle/>
        <a:p>
          <a:endParaRPr lang="zh-CN" altLang="en-US"/>
        </a:p>
      </dgm:t>
    </dgm:pt>
    <dgm:pt modelId="{51107376-73EB-49D3-AA76-9643849391AE}" type="pres">
      <dgm:prSet presAssocID="{801B72C0-BE22-4FF8-AEAC-8948F9F96D80}" presName="negativeSpace" presStyleCnt="0"/>
      <dgm:spPr/>
    </dgm:pt>
    <dgm:pt modelId="{1EF6230C-6E5A-4369-8105-C2A9ECAC2F5C}" type="pres">
      <dgm:prSet presAssocID="{801B72C0-BE22-4FF8-AEAC-8948F9F96D80}" presName="childText" presStyleLbl="conFgAcc1" presStyleIdx="2" presStyleCnt="6">
        <dgm:presLayoutVars>
          <dgm:bulletEnabled val="1"/>
        </dgm:presLayoutVars>
      </dgm:prSet>
      <dgm:spPr/>
    </dgm:pt>
    <dgm:pt modelId="{CB0187E9-9B1D-492B-B77E-5583C371911A}" type="pres">
      <dgm:prSet presAssocID="{7E03B622-5546-4C40-A8C8-119CE1977DB0}" presName="spaceBetweenRectangles" presStyleCnt="0"/>
      <dgm:spPr/>
    </dgm:pt>
    <dgm:pt modelId="{E695B171-AE72-40E1-BE06-C02E8902E26C}" type="pres">
      <dgm:prSet presAssocID="{8AA7C780-E2E9-47F5-A237-DFA89D1FE77E}" presName="parentLin" presStyleCnt="0"/>
      <dgm:spPr/>
    </dgm:pt>
    <dgm:pt modelId="{2CF95D46-565F-436B-AD73-34D859B25549}" type="pres">
      <dgm:prSet presAssocID="{8AA7C780-E2E9-47F5-A237-DFA89D1FE77E}" presName="parentLeftMargin" presStyleLbl="node1" presStyleIdx="2" presStyleCnt="6"/>
      <dgm:spPr/>
      <dgm:t>
        <a:bodyPr/>
        <a:lstStyle/>
        <a:p>
          <a:endParaRPr lang="zh-CN" altLang="en-US"/>
        </a:p>
      </dgm:t>
    </dgm:pt>
    <dgm:pt modelId="{E06AAB4F-EC18-4AFD-BC56-590127E0F75D}" type="pres">
      <dgm:prSet presAssocID="{8AA7C780-E2E9-47F5-A237-DFA89D1FE77E}" presName="parentText" presStyleLbl="node1" presStyleIdx="3" presStyleCnt="6">
        <dgm:presLayoutVars>
          <dgm:chMax val="0"/>
          <dgm:bulletEnabled val="1"/>
        </dgm:presLayoutVars>
      </dgm:prSet>
      <dgm:spPr/>
      <dgm:t>
        <a:bodyPr/>
        <a:lstStyle/>
        <a:p>
          <a:endParaRPr lang="zh-CN" altLang="en-US"/>
        </a:p>
      </dgm:t>
    </dgm:pt>
    <dgm:pt modelId="{346D570F-F6E8-4AB2-9A7C-FD537781945E}" type="pres">
      <dgm:prSet presAssocID="{8AA7C780-E2E9-47F5-A237-DFA89D1FE77E}" presName="negativeSpace" presStyleCnt="0"/>
      <dgm:spPr/>
    </dgm:pt>
    <dgm:pt modelId="{F59EF0A7-E662-4A4F-84AA-070ABDD09240}" type="pres">
      <dgm:prSet presAssocID="{8AA7C780-E2E9-47F5-A237-DFA89D1FE77E}" presName="childText" presStyleLbl="conFgAcc1" presStyleIdx="3" presStyleCnt="6">
        <dgm:presLayoutVars>
          <dgm:bulletEnabled val="1"/>
        </dgm:presLayoutVars>
      </dgm:prSet>
      <dgm:spPr/>
    </dgm:pt>
    <dgm:pt modelId="{79E6F219-5DAF-4C06-9526-5F46191CF438}" type="pres">
      <dgm:prSet presAssocID="{B3CD3133-B99E-4E55-BE77-5122BBF73FEC}" presName="spaceBetweenRectangles" presStyleCnt="0"/>
      <dgm:spPr/>
    </dgm:pt>
    <dgm:pt modelId="{8547BC34-D2E8-4B5D-A92D-04C450EC4C7A}" type="pres">
      <dgm:prSet presAssocID="{66F8EEA5-DA99-40CE-906B-49CD9F75C4BB}" presName="parentLin" presStyleCnt="0"/>
      <dgm:spPr/>
    </dgm:pt>
    <dgm:pt modelId="{35865CC7-0395-4BCF-B148-6583D55CAFBB}" type="pres">
      <dgm:prSet presAssocID="{66F8EEA5-DA99-40CE-906B-49CD9F75C4BB}" presName="parentLeftMargin" presStyleLbl="node1" presStyleIdx="3" presStyleCnt="6"/>
      <dgm:spPr/>
      <dgm:t>
        <a:bodyPr/>
        <a:lstStyle/>
        <a:p>
          <a:endParaRPr lang="zh-CN" altLang="en-US"/>
        </a:p>
      </dgm:t>
    </dgm:pt>
    <dgm:pt modelId="{E7181E8F-107A-4FC6-B0CF-288F3F2F4FA9}" type="pres">
      <dgm:prSet presAssocID="{66F8EEA5-DA99-40CE-906B-49CD9F75C4BB}" presName="parentText" presStyleLbl="node1" presStyleIdx="4" presStyleCnt="6">
        <dgm:presLayoutVars>
          <dgm:chMax val="0"/>
          <dgm:bulletEnabled val="1"/>
        </dgm:presLayoutVars>
      </dgm:prSet>
      <dgm:spPr/>
      <dgm:t>
        <a:bodyPr/>
        <a:lstStyle/>
        <a:p>
          <a:endParaRPr lang="zh-CN" altLang="en-US"/>
        </a:p>
      </dgm:t>
    </dgm:pt>
    <dgm:pt modelId="{C9DBDC6E-CF97-48E6-8B63-B1501ABAE39B}" type="pres">
      <dgm:prSet presAssocID="{66F8EEA5-DA99-40CE-906B-49CD9F75C4BB}" presName="negativeSpace" presStyleCnt="0"/>
      <dgm:spPr/>
    </dgm:pt>
    <dgm:pt modelId="{AD4CB75E-BD1F-402F-8986-3ECE7C37FC0C}" type="pres">
      <dgm:prSet presAssocID="{66F8EEA5-DA99-40CE-906B-49CD9F75C4BB}" presName="childText" presStyleLbl="conFgAcc1" presStyleIdx="4" presStyleCnt="6">
        <dgm:presLayoutVars>
          <dgm:bulletEnabled val="1"/>
        </dgm:presLayoutVars>
      </dgm:prSet>
      <dgm:spPr/>
    </dgm:pt>
    <dgm:pt modelId="{73682199-0DF6-4D30-98B3-8F74F7D131E2}" type="pres">
      <dgm:prSet presAssocID="{CAB9B4BE-4FFA-4321-BFC6-F78BC0C0D25D}" presName="spaceBetweenRectangles" presStyleCnt="0"/>
      <dgm:spPr/>
    </dgm:pt>
    <dgm:pt modelId="{00DB1E3C-003A-4D0E-98FD-00121883FF05}" type="pres">
      <dgm:prSet presAssocID="{ADAD6C45-DEB1-4A0F-B573-51580696F25B}" presName="parentLin" presStyleCnt="0"/>
      <dgm:spPr/>
    </dgm:pt>
    <dgm:pt modelId="{27DE1271-ACC5-4A22-86E6-A8127B92AAEA}" type="pres">
      <dgm:prSet presAssocID="{ADAD6C45-DEB1-4A0F-B573-51580696F25B}" presName="parentLeftMargin" presStyleLbl="node1" presStyleIdx="4" presStyleCnt="6"/>
      <dgm:spPr/>
      <dgm:t>
        <a:bodyPr/>
        <a:lstStyle/>
        <a:p>
          <a:endParaRPr lang="zh-CN" altLang="en-US"/>
        </a:p>
      </dgm:t>
    </dgm:pt>
    <dgm:pt modelId="{C3049AA7-D7B0-45BE-9981-3DE8A33BD26B}" type="pres">
      <dgm:prSet presAssocID="{ADAD6C45-DEB1-4A0F-B573-51580696F25B}" presName="parentText" presStyleLbl="node1" presStyleIdx="5" presStyleCnt="6">
        <dgm:presLayoutVars>
          <dgm:chMax val="0"/>
          <dgm:bulletEnabled val="1"/>
        </dgm:presLayoutVars>
      </dgm:prSet>
      <dgm:spPr/>
      <dgm:t>
        <a:bodyPr/>
        <a:lstStyle/>
        <a:p>
          <a:endParaRPr lang="zh-CN" altLang="en-US"/>
        </a:p>
      </dgm:t>
    </dgm:pt>
    <dgm:pt modelId="{A6735AE5-F78B-4857-AAC5-6CDBB91BBCE1}" type="pres">
      <dgm:prSet presAssocID="{ADAD6C45-DEB1-4A0F-B573-51580696F25B}" presName="negativeSpace" presStyleCnt="0"/>
      <dgm:spPr/>
    </dgm:pt>
    <dgm:pt modelId="{7FCA84A5-7225-48C2-86F1-3C51BA719240}" type="pres">
      <dgm:prSet presAssocID="{ADAD6C45-DEB1-4A0F-B573-51580696F25B}" presName="childText" presStyleLbl="conFgAcc1" presStyleIdx="5" presStyleCnt="6">
        <dgm:presLayoutVars>
          <dgm:bulletEnabled val="1"/>
        </dgm:presLayoutVars>
      </dgm:prSet>
      <dgm:spPr/>
    </dgm:pt>
  </dgm:ptLst>
  <dgm:cxnLst>
    <dgm:cxn modelId="{4FCB7795-40CD-467E-9D8C-8048C6D2C617}" type="presOf" srcId="{801B72C0-BE22-4FF8-AEAC-8948F9F96D80}" destId="{603ED47B-04A1-4170-BCB9-ECF6FA7B2A32}" srcOrd="1" destOrd="0" presId="urn:microsoft.com/office/officeart/2005/8/layout/list1"/>
    <dgm:cxn modelId="{1A60C2EA-E216-46F2-ABA8-487A3A260EFB}" type="presOf" srcId="{66E2C532-3CD4-4039-AC33-B445964CBB95}" destId="{A3B694F8-59EF-4998-9272-59B0446306B3}" srcOrd="1" destOrd="0" presId="urn:microsoft.com/office/officeart/2005/8/layout/list1"/>
    <dgm:cxn modelId="{32B5ADD7-F70A-435F-99E6-161DD16F1497}" srcId="{666E0AFC-1976-4825-BF73-2E59EFD1CA71}" destId="{ADAD6C45-DEB1-4A0F-B573-51580696F25B}" srcOrd="5" destOrd="0" parTransId="{85003977-CD12-453C-B308-1C8FC22BD856}" sibTransId="{27576C71-0FE7-44BA-B8E6-0CCAF85DE85B}"/>
    <dgm:cxn modelId="{E95174CB-EE59-44E7-9678-3B0590136117}" srcId="{666E0AFC-1976-4825-BF73-2E59EFD1CA71}" destId="{66F8EEA5-DA99-40CE-906B-49CD9F75C4BB}" srcOrd="4" destOrd="0" parTransId="{57C60C70-B467-412D-84C6-243649CC9E72}" sibTransId="{CAB9B4BE-4FFA-4321-BFC6-F78BC0C0D25D}"/>
    <dgm:cxn modelId="{CD2CF8F7-A816-4136-96A1-BB72B0DF4017}" type="presOf" srcId="{801B72C0-BE22-4FF8-AEAC-8948F9F96D80}" destId="{8A568238-BC6A-48A4-806D-AC3425BB9073}" srcOrd="0" destOrd="0" presId="urn:microsoft.com/office/officeart/2005/8/layout/list1"/>
    <dgm:cxn modelId="{807E814C-7363-4C09-987F-DB42146A8E96}" type="presOf" srcId="{66F8EEA5-DA99-40CE-906B-49CD9F75C4BB}" destId="{E7181E8F-107A-4FC6-B0CF-288F3F2F4FA9}" srcOrd="1" destOrd="0" presId="urn:microsoft.com/office/officeart/2005/8/layout/list1"/>
    <dgm:cxn modelId="{8598138D-64E4-4754-862D-4D31490F0D1F}" type="presOf" srcId="{8AA7C780-E2E9-47F5-A237-DFA89D1FE77E}" destId="{E06AAB4F-EC18-4AFD-BC56-590127E0F75D}" srcOrd="1" destOrd="0" presId="urn:microsoft.com/office/officeart/2005/8/layout/list1"/>
    <dgm:cxn modelId="{397C74D0-92DA-459A-AD72-C093963ED7E7}" srcId="{666E0AFC-1976-4825-BF73-2E59EFD1CA71}" destId="{8AA7C780-E2E9-47F5-A237-DFA89D1FE77E}" srcOrd="3" destOrd="0" parTransId="{FFE34027-1127-4630-B874-3A93B10EA335}" sibTransId="{B3CD3133-B99E-4E55-BE77-5122BBF73FEC}"/>
    <dgm:cxn modelId="{08DB527E-5BBC-496A-B5A5-1B622E950A8A}" type="presOf" srcId="{66E2C532-3CD4-4039-AC33-B445964CBB95}" destId="{1A711374-F637-4E52-8130-E681B6A00886}" srcOrd="0" destOrd="0" presId="urn:microsoft.com/office/officeart/2005/8/layout/list1"/>
    <dgm:cxn modelId="{BF93F432-FC03-49C3-AC7A-0DB1555B71B2}" type="presOf" srcId="{7490FD76-255E-40E3-AB7C-0D97F814BD82}" destId="{A508CF1E-E765-4B86-B5FD-8CAD0E74811B}" srcOrd="0" destOrd="0" presId="urn:microsoft.com/office/officeart/2005/8/layout/list1"/>
    <dgm:cxn modelId="{6D7C3D92-6F16-4333-9ECE-F19B5D4A8714}" type="presOf" srcId="{ADAD6C45-DEB1-4A0F-B573-51580696F25B}" destId="{C3049AA7-D7B0-45BE-9981-3DE8A33BD26B}" srcOrd="1" destOrd="0" presId="urn:microsoft.com/office/officeart/2005/8/layout/list1"/>
    <dgm:cxn modelId="{D4A842CB-D70A-480F-9732-5E994B4B50FB}" type="presOf" srcId="{66F8EEA5-DA99-40CE-906B-49CD9F75C4BB}" destId="{35865CC7-0395-4BCF-B148-6583D55CAFBB}" srcOrd="0" destOrd="0" presId="urn:microsoft.com/office/officeart/2005/8/layout/list1"/>
    <dgm:cxn modelId="{B1ED9D9B-9077-4D25-906B-3B60003A5212}" srcId="{666E0AFC-1976-4825-BF73-2E59EFD1CA71}" destId="{7490FD76-255E-40E3-AB7C-0D97F814BD82}" srcOrd="0" destOrd="0" parTransId="{209B616D-08FF-4E47-877C-6DEC00F3F74A}" sibTransId="{16934FDB-330C-4A41-8D71-A73262BB4ED1}"/>
    <dgm:cxn modelId="{7DED266B-4C8F-422D-A82C-C05E850EE38F}" type="presOf" srcId="{7490FD76-255E-40E3-AB7C-0D97F814BD82}" destId="{C89C4D1C-B9CB-4433-9391-F641A9212F69}" srcOrd="1" destOrd="0" presId="urn:microsoft.com/office/officeart/2005/8/layout/list1"/>
    <dgm:cxn modelId="{D6CECB4B-1A01-4E63-BF5D-50933DEAEC06}" type="presOf" srcId="{ADAD6C45-DEB1-4A0F-B573-51580696F25B}" destId="{27DE1271-ACC5-4A22-86E6-A8127B92AAEA}" srcOrd="0" destOrd="0" presId="urn:microsoft.com/office/officeart/2005/8/layout/list1"/>
    <dgm:cxn modelId="{64C7D9E1-63D8-4242-B1D7-B588DB2F15AA}" srcId="{666E0AFC-1976-4825-BF73-2E59EFD1CA71}" destId="{66E2C532-3CD4-4039-AC33-B445964CBB95}" srcOrd="1" destOrd="0" parTransId="{A748042B-D1B0-4352-9634-1841E6986F29}" sibTransId="{C87EC183-62CA-4925-BEBB-78F94E344C9C}"/>
    <dgm:cxn modelId="{8FBB3812-CEA8-4B70-9A42-5DD22FE65E73}" type="presOf" srcId="{8AA7C780-E2E9-47F5-A237-DFA89D1FE77E}" destId="{2CF95D46-565F-436B-AD73-34D859B25549}" srcOrd="0" destOrd="0" presId="urn:microsoft.com/office/officeart/2005/8/layout/list1"/>
    <dgm:cxn modelId="{5877C9A5-6BC9-486D-AE6B-DC2364922DAD}" type="presOf" srcId="{666E0AFC-1976-4825-BF73-2E59EFD1CA71}" destId="{3BBB2CA9-537A-4B85-9F78-D45B28C231E7}" srcOrd="0" destOrd="0" presId="urn:microsoft.com/office/officeart/2005/8/layout/list1"/>
    <dgm:cxn modelId="{D9E564A4-C7EF-4B98-99BB-E778AA726772}" srcId="{666E0AFC-1976-4825-BF73-2E59EFD1CA71}" destId="{801B72C0-BE22-4FF8-AEAC-8948F9F96D80}" srcOrd="2" destOrd="0" parTransId="{9B2CC1C2-2D1F-410A-85D0-F19CA63AF8CB}" sibTransId="{7E03B622-5546-4C40-A8C8-119CE1977DB0}"/>
    <dgm:cxn modelId="{0363B8BC-24B6-4A85-B7F2-A9CB6D9829C7}" type="presParOf" srcId="{3BBB2CA9-537A-4B85-9F78-D45B28C231E7}" destId="{439C72A9-0C3C-462A-B0DD-623CDCDFDF42}" srcOrd="0" destOrd="0" presId="urn:microsoft.com/office/officeart/2005/8/layout/list1"/>
    <dgm:cxn modelId="{F2950516-EC79-4824-8F0B-B88B69E14657}" type="presParOf" srcId="{439C72A9-0C3C-462A-B0DD-623CDCDFDF42}" destId="{A508CF1E-E765-4B86-B5FD-8CAD0E74811B}" srcOrd="0" destOrd="0" presId="urn:microsoft.com/office/officeart/2005/8/layout/list1"/>
    <dgm:cxn modelId="{6903E9CD-CDB6-40EB-B379-D47F58DA68BE}" type="presParOf" srcId="{439C72A9-0C3C-462A-B0DD-623CDCDFDF42}" destId="{C89C4D1C-B9CB-4433-9391-F641A9212F69}" srcOrd="1" destOrd="0" presId="urn:microsoft.com/office/officeart/2005/8/layout/list1"/>
    <dgm:cxn modelId="{13124E22-4C08-4114-AE5A-76C5ECA4BDB9}" type="presParOf" srcId="{3BBB2CA9-537A-4B85-9F78-D45B28C231E7}" destId="{DEB7A35E-623A-4705-B179-F3084BED10A6}" srcOrd="1" destOrd="0" presId="urn:microsoft.com/office/officeart/2005/8/layout/list1"/>
    <dgm:cxn modelId="{6F346B00-0B3E-4D7B-B28F-5D699F3666A6}" type="presParOf" srcId="{3BBB2CA9-537A-4B85-9F78-D45B28C231E7}" destId="{D46FDF24-94A8-47A2-B0C6-7F0782B8DCD5}" srcOrd="2" destOrd="0" presId="urn:microsoft.com/office/officeart/2005/8/layout/list1"/>
    <dgm:cxn modelId="{67D58E93-CCA6-4E24-BA8A-602FE4761107}" type="presParOf" srcId="{3BBB2CA9-537A-4B85-9F78-D45B28C231E7}" destId="{12D73BFC-2F8A-4598-B883-AA1618D80067}" srcOrd="3" destOrd="0" presId="urn:microsoft.com/office/officeart/2005/8/layout/list1"/>
    <dgm:cxn modelId="{1D15F1F7-29A1-4E7A-9492-2D690B5CD7B9}" type="presParOf" srcId="{3BBB2CA9-537A-4B85-9F78-D45B28C231E7}" destId="{D1794EAB-6F5E-4A1C-B702-0BA90BF3535A}" srcOrd="4" destOrd="0" presId="urn:microsoft.com/office/officeart/2005/8/layout/list1"/>
    <dgm:cxn modelId="{38FE2F8F-D5C9-441C-A691-1D121C0B6EE5}" type="presParOf" srcId="{D1794EAB-6F5E-4A1C-B702-0BA90BF3535A}" destId="{1A711374-F637-4E52-8130-E681B6A00886}" srcOrd="0" destOrd="0" presId="urn:microsoft.com/office/officeart/2005/8/layout/list1"/>
    <dgm:cxn modelId="{DB74F8E8-75A7-4BBB-B7B2-5F8F4B03E509}" type="presParOf" srcId="{D1794EAB-6F5E-4A1C-B702-0BA90BF3535A}" destId="{A3B694F8-59EF-4998-9272-59B0446306B3}" srcOrd="1" destOrd="0" presId="urn:microsoft.com/office/officeart/2005/8/layout/list1"/>
    <dgm:cxn modelId="{A5725E21-9FC6-4D44-8072-4AE0DC60D6F6}" type="presParOf" srcId="{3BBB2CA9-537A-4B85-9F78-D45B28C231E7}" destId="{23174C46-ACB2-481C-A355-86D5F5B20D95}" srcOrd="5" destOrd="0" presId="urn:microsoft.com/office/officeart/2005/8/layout/list1"/>
    <dgm:cxn modelId="{64133D04-DDFA-4DF4-B03D-E842DC3FE810}" type="presParOf" srcId="{3BBB2CA9-537A-4B85-9F78-D45B28C231E7}" destId="{5B9C5D4B-940F-4B82-9AA2-55059F9BD698}" srcOrd="6" destOrd="0" presId="urn:microsoft.com/office/officeart/2005/8/layout/list1"/>
    <dgm:cxn modelId="{7E2BED85-F827-49EA-82BF-7EFB7469FD22}" type="presParOf" srcId="{3BBB2CA9-537A-4B85-9F78-D45B28C231E7}" destId="{0D8AA5CE-1896-4407-88D8-30D75CEB398D}" srcOrd="7" destOrd="0" presId="urn:microsoft.com/office/officeart/2005/8/layout/list1"/>
    <dgm:cxn modelId="{DDF5D172-3769-4F97-99B6-B06A1FB31BA6}" type="presParOf" srcId="{3BBB2CA9-537A-4B85-9F78-D45B28C231E7}" destId="{69564F12-FAD7-40D0-8200-CFF90B15C5C6}" srcOrd="8" destOrd="0" presId="urn:microsoft.com/office/officeart/2005/8/layout/list1"/>
    <dgm:cxn modelId="{D5635C08-DA8E-435C-BD4B-B4EE6DC458FC}" type="presParOf" srcId="{69564F12-FAD7-40D0-8200-CFF90B15C5C6}" destId="{8A568238-BC6A-48A4-806D-AC3425BB9073}" srcOrd="0" destOrd="0" presId="urn:microsoft.com/office/officeart/2005/8/layout/list1"/>
    <dgm:cxn modelId="{071907F0-6C7F-44DF-ADA5-4CDC561B9D4D}" type="presParOf" srcId="{69564F12-FAD7-40D0-8200-CFF90B15C5C6}" destId="{603ED47B-04A1-4170-BCB9-ECF6FA7B2A32}" srcOrd="1" destOrd="0" presId="urn:microsoft.com/office/officeart/2005/8/layout/list1"/>
    <dgm:cxn modelId="{27341CAC-B3BD-40B8-8B66-AC22A566CD12}" type="presParOf" srcId="{3BBB2CA9-537A-4B85-9F78-D45B28C231E7}" destId="{51107376-73EB-49D3-AA76-9643849391AE}" srcOrd="9" destOrd="0" presId="urn:microsoft.com/office/officeart/2005/8/layout/list1"/>
    <dgm:cxn modelId="{4C373CD7-3B27-47FE-A20F-5398D5638E44}" type="presParOf" srcId="{3BBB2CA9-537A-4B85-9F78-D45B28C231E7}" destId="{1EF6230C-6E5A-4369-8105-C2A9ECAC2F5C}" srcOrd="10" destOrd="0" presId="urn:microsoft.com/office/officeart/2005/8/layout/list1"/>
    <dgm:cxn modelId="{3582453F-8E9A-459F-B6AA-85FBE5F98E2C}" type="presParOf" srcId="{3BBB2CA9-537A-4B85-9F78-D45B28C231E7}" destId="{CB0187E9-9B1D-492B-B77E-5583C371911A}" srcOrd="11" destOrd="0" presId="urn:microsoft.com/office/officeart/2005/8/layout/list1"/>
    <dgm:cxn modelId="{A40E44CA-FFA2-4C3F-9FF9-9ECFD7E08780}" type="presParOf" srcId="{3BBB2CA9-537A-4B85-9F78-D45B28C231E7}" destId="{E695B171-AE72-40E1-BE06-C02E8902E26C}" srcOrd="12" destOrd="0" presId="urn:microsoft.com/office/officeart/2005/8/layout/list1"/>
    <dgm:cxn modelId="{5F4404B4-BD32-4ED0-ABEA-DDB8D5442770}" type="presParOf" srcId="{E695B171-AE72-40E1-BE06-C02E8902E26C}" destId="{2CF95D46-565F-436B-AD73-34D859B25549}" srcOrd="0" destOrd="0" presId="urn:microsoft.com/office/officeart/2005/8/layout/list1"/>
    <dgm:cxn modelId="{4EDE1D30-0654-4FB1-B741-F8BD8BC04A7B}" type="presParOf" srcId="{E695B171-AE72-40E1-BE06-C02E8902E26C}" destId="{E06AAB4F-EC18-4AFD-BC56-590127E0F75D}" srcOrd="1" destOrd="0" presId="urn:microsoft.com/office/officeart/2005/8/layout/list1"/>
    <dgm:cxn modelId="{F81B5F52-5CEA-4669-9A63-F914D6D12C98}" type="presParOf" srcId="{3BBB2CA9-537A-4B85-9F78-D45B28C231E7}" destId="{346D570F-F6E8-4AB2-9A7C-FD537781945E}" srcOrd="13" destOrd="0" presId="urn:microsoft.com/office/officeart/2005/8/layout/list1"/>
    <dgm:cxn modelId="{2A3878F8-5731-4F5D-AC80-F3EDAD6BFC05}" type="presParOf" srcId="{3BBB2CA9-537A-4B85-9F78-D45B28C231E7}" destId="{F59EF0A7-E662-4A4F-84AA-070ABDD09240}" srcOrd="14" destOrd="0" presId="urn:microsoft.com/office/officeart/2005/8/layout/list1"/>
    <dgm:cxn modelId="{8DDEFED6-125C-44CA-B076-209CEDF59778}" type="presParOf" srcId="{3BBB2CA9-537A-4B85-9F78-D45B28C231E7}" destId="{79E6F219-5DAF-4C06-9526-5F46191CF438}" srcOrd="15" destOrd="0" presId="urn:microsoft.com/office/officeart/2005/8/layout/list1"/>
    <dgm:cxn modelId="{684D65F6-C330-4A79-9BF6-6089C48F6C9B}" type="presParOf" srcId="{3BBB2CA9-537A-4B85-9F78-D45B28C231E7}" destId="{8547BC34-D2E8-4B5D-A92D-04C450EC4C7A}" srcOrd="16" destOrd="0" presId="urn:microsoft.com/office/officeart/2005/8/layout/list1"/>
    <dgm:cxn modelId="{60B8D7DB-4337-41A5-9888-8ECB963E88FD}" type="presParOf" srcId="{8547BC34-D2E8-4B5D-A92D-04C450EC4C7A}" destId="{35865CC7-0395-4BCF-B148-6583D55CAFBB}" srcOrd="0" destOrd="0" presId="urn:microsoft.com/office/officeart/2005/8/layout/list1"/>
    <dgm:cxn modelId="{7DFB2B2E-5069-4562-8B79-CF782389BCF5}" type="presParOf" srcId="{8547BC34-D2E8-4B5D-A92D-04C450EC4C7A}" destId="{E7181E8F-107A-4FC6-B0CF-288F3F2F4FA9}" srcOrd="1" destOrd="0" presId="urn:microsoft.com/office/officeart/2005/8/layout/list1"/>
    <dgm:cxn modelId="{CBD3B9AB-ED10-463C-9A97-96CBF9E253B5}" type="presParOf" srcId="{3BBB2CA9-537A-4B85-9F78-D45B28C231E7}" destId="{C9DBDC6E-CF97-48E6-8B63-B1501ABAE39B}" srcOrd="17" destOrd="0" presId="urn:microsoft.com/office/officeart/2005/8/layout/list1"/>
    <dgm:cxn modelId="{8961BCFE-260C-43CF-A44C-68FC7B32BDEA}" type="presParOf" srcId="{3BBB2CA9-537A-4B85-9F78-D45B28C231E7}" destId="{AD4CB75E-BD1F-402F-8986-3ECE7C37FC0C}" srcOrd="18" destOrd="0" presId="urn:microsoft.com/office/officeart/2005/8/layout/list1"/>
    <dgm:cxn modelId="{A51DB2BD-C34B-4CC0-8DAF-36A733F06D14}" type="presParOf" srcId="{3BBB2CA9-537A-4B85-9F78-D45B28C231E7}" destId="{73682199-0DF6-4D30-98B3-8F74F7D131E2}" srcOrd="19" destOrd="0" presId="urn:microsoft.com/office/officeart/2005/8/layout/list1"/>
    <dgm:cxn modelId="{C0A6511D-2925-4735-BF56-889AA3984F5C}" type="presParOf" srcId="{3BBB2CA9-537A-4B85-9F78-D45B28C231E7}" destId="{00DB1E3C-003A-4D0E-98FD-00121883FF05}" srcOrd="20" destOrd="0" presId="urn:microsoft.com/office/officeart/2005/8/layout/list1"/>
    <dgm:cxn modelId="{02BB81E8-CD37-4553-BB4D-3A0A83274D90}" type="presParOf" srcId="{00DB1E3C-003A-4D0E-98FD-00121883FF05}" destId="{27DE1271-ACC5-4A22-86E6-A8127B92AAEA}" srcOrd="0" destOrd="0" presId="urn:microsoft.com/office/officeart/2005/8/layout/list1"/>
    <dgm:cxn modelId="{CAF4984A-C524-4416-8202-1D59B7614A54}" type="presParOf" srcId="{00DB1E3C-003A-4D0E-98FD-00121883FF05}" destId="{C3049AA7-D7B0-45BE-9981-3DE8A33BD26B}" srcOrd="1" destOrd="0" presId="urn:microsoft.com/office/officeart/2005/8/layout/list1"/>
    <dgm:cxn modelId="{6EF2E8EB-DA57-4268-BD81-E3646F819E2F}" type="presParOf" srcId="{3BBB2CA9-537A-4B85-9F78-D45B28C231E7}" destId="{A6735AE5-F78B-4857-AAC5-6CDBB91BBCE1}" srcOrd="21" destOrd="0" presId="urn:microsoft.com/office/officeart/2005/8/layout/list1"/>
    <dgm:cxn modelId="{2745C13F-D9D2-4C98-9880-031A31FB5A2B}" type="presParOf" srcId="{3BBB2CA9-537A-4B85-9F78-D45B28C231E7}" destId="{7FCA84A5-7225-48C2-86F1-3C51BA719240}" srcOrd="22"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C87582-CF70-4457-AC9D-73610D85BEB6}" type="doc">
      <dgm:prSet loTypeId="urn:microsoft.com/office/officeart/2005/8/layout/lProcess2" loCatId="relationship" qsTypeId="urn:microsoft.com/office/officeart/2005/8/quickstyle/3d1" qsCatId="3D" csTypeId="urn:microsoft.com/office/officeart/2005/8/colors/colorful3" csCatId="colorful" phldr="1"/>
      <dgm:spPr/>
      <dgm:t>
        <a:bodyPr/>
        <a:lstStyle/>
        <a:p>
          <a:endParaRPr lang="zh-CN" altLang="en-US"/>
        </a:p>
      </dgm:t>
    </dgm:pt>
    <dgm:pt modelId="{3A98EA04-373E-4314-9449-8CC5A3199EA5}">
      <dgm:prSet phldrT="[文本]" custT="1"/>
      <dgm:spPr/>
      <dgm:t>
        <a:bodyPr anchor="t" anchorCtr="0"/>
        <a:lstStyle/>
        <a:p>
          <a:r>
            <a:rPr lang="zh-CN" altLang="en-US" sz="3200" b="1" smtClean="0"/>
            <a:t>钻石抛光</a:t>
          </a:r>
          <a:endParaRPr lang="en-US" altLang="zh-CN" sz="3200" b="1" smtClean="0"/>
        </a:p>
        <a:p>
          <a:r>
            <a:rPr lang="zh-CN" altLang="en-US" sz="1200" b="1" smtClean="0"/>
            <a:t>（非常适合镀镍和镀铬）</a:t>
          </a:r>
          <a:endParaRPr lang="zh-CN" altLang="en-US" sz="1200" b="1" dirty="0"/>
        </a:p>
      </dgm:t>
    </dgm:pt>
    <dgm:pt modelId="{9E9B0DB3-7BC0-46CB-82A3-AD2A9D59256E}" type="parTrans" cxnId="{F6EB5E4A-7CE2-40AB-8EC6-AC87F0C5345D}">
      <dgm:prSet/>
      <dgm:spPr/>
      <dgm:t>
        <a:bodyPr/>
        <a:lstStyle/>
        <a:p>
          <a:endParaRPr lang="zh-CN" altLang="en-US" b="1">
            <a:solidFill>
              <a:schemeClr val="bg1"/>
            </a:solidFill>
          </a:endParaRPr>
        </a:p>
      </dgm:t>
    </dgm:pt>
    <dgm:pt modelId="{CAD5FD17-BA94-4323-93A8-91D72FC9EF70}" type="sibTrans" cxnId="{F6EB5E4A-7CE2-40AB-8EC6-AC87F0C5345D}">
      <dgm:prSet/>
      <dgm:spPr/>
      <dgm:t>
        <a:bodyPr/>
        <a:lstStyle/>
        <a:p>
          <a:endParaRPr lang="zh-CN" altLang="en-US" b="1">
            <a:solidFill>
              <a:schemeClr val="bg1"/>
            </a:solidFill>
          </a:endParaRPr>
        </a:p>
      </dgm:t>
    </dgm:pt>
    <dgm:pt modelId="{BD05C663-89AD-4C28-A0D0-3822187507F5}">
      <dgm:prSet phldrT="[文本]" custT="1"/>
      <dgm:spPr/>
      <dgm:t>
        <a:bodyPr/>
        <a:lstStyle/>
        <a:p>
          <a:r>
            <a:rPr lang="en-US" altLang="zh-CN" sz="1700" b="1" smtClean="0"/>
            <a:t>SPIA-1</a:t>
          </a:r>
        </a:p>
        <a:p>
          <a:r>
            <a:rPr lang="zh-CN" altLang="en-US" sz="1200" b="1" smtClean="0"/>
            <a:t>（高质量外观或者镜片模具）</a:t>
          </a:r>
          <a:endParaRPr lang="zh-CN" altLang="en-US" sz="1200" b="1" dirty="0"/>
        </a:p>
      </dgm:t>
    </dgm:pt>
    <dgm:pt modelId="{3BA74FD7-70EC-45DD-805D-FD38F4396605}" type="parTrans" cxnId="{87D94C90-BE6B-4EAC-A513-59182202633E}">
      <dgm:prSet/>
      <dgm:spPr/>
      <dgm:t>
        <a:bodyPr/>
        <a:lstStyle/>
        <a:p>
          <a:endParaRPr lang="zh-CN" altLang="en-US" b="1">
            <a:solidFill>
              <a:schemeClr val="bg1"/>
            </a:solidFill>
          </a:endParaRPr>
        </a:p>
      </dgm:t>
    </dgm:pt>
    <dgm:pt modelId="{DCB1EDC2-7FBF-415E-AE2D-590B0C9A5ADE}" type="sibTrans" cxnId="{87D94C90-BE6B-4EAC-A513-59182202633E}">
      <dgm:prSet/>
      <dgm:spPr/>
      <dgm:t>
        <a:bodyPr/>
        <a:lstStyle/>
        <a:p>
          <a:endParaRPr lang="zh-CN" altLang="en-US" b="1">
            <a:solidFill>
              <a:schemeClr val="bg1"/>
            </a:solidFill>
          </a:endParaRPr>
        </a:p>
      </dgm:t>
    </dgm:pt>
    <dgm:pt modelId="{C2ECE71F-2124-4F3F-B11F-64EBE3FE4F16}">
      <dgm:prSet phldrT="[文本]" custT="1"/>
      <dgm:spPr/>
      <dgm:t>
        <a:bodyPr/>
        <a:lstStyle/>
        <a:p>
          <a:r>
            <a:rPr lang="en-US" altLang="zh-CN" sz="1700" b="1" smtClean="0"/>
            <a:t>SPIA-2</a:t>
          </a:r>
        </a:p>
        <a:p>
          <a:r>
            <a:rPr lang="zh-CN" altLang="en-US" sz="1200" b="1" smtClean="0"/>
            <a:t>（良好脱模和外观）</a:t>
          </a:r>
          <a:endParaRPr lang="zh-CN" altLang="en-US" sz="1200" b="1" dirty="0"/>
        </a:p>
      </dgm:t>
    </dgm:pt>
    <dgm:pt modelId="{5528D3B1-2529-4F09-BF85-D4A58CE62B24}" type="parTrans" cxnId="{CD73B141-C3D8-4F94-8CB0-DD2E9BF7DB96}">
      <dgm:prSet/>
      <dgm:spPr/>
      <dgm:t>
        <a:bodyPr/>
        <a:lstStyle/>
        <a:p>
          <a:endParaRPr lang="zh-CN" altLang="en-US" b="1">
            <a:solidFill>
              <a:schemeClr val="bg1"/>
            </a:solidFill>
          </a:endParaRPr>
        </a:p>
      </dgm:t>
    </dgm:pt>
    <dgm:pt modelId="{6542CF59-C954-45CC-BE9E-D1A0C796FB8F}" type="sibTrans" cxnId="{CD73B141-C3D8-4F94-8CB0-DD2E9BF7DB96}">
      <dgm:prSet/>
      <dgm:spPr/>
      <dgm:t>
        <a:bodyPr/>
        <a:lstStyle/>
        <a:p>
          <a:endParaRPr lang="zh-CN" altLang="en-US" b="1">
            <a:solidFill>
              <a:schemeClr val="bg1"/>
            </a:solidFill>
          </a:endParaRPr>
        </a:p>
      </dgm:t>
    </dgm:pt>
    <dgm:pt modelId="{5124F6CB-03DA-4190-B2D1-6B95D960D66E}">
      <dgm:prSet phldrT="[文本]" custT="1"/>
      <dgm:spPr/>
      <dgm:t>
        <a:bodyPr/>
        <a:lstStyle/>
        <a:p>
          <a:pPr algn="ctr"/>
          <a:r>
            <a:rPr lang="zh-CN" altLang="en-US" sz="3200" b="1" smtClean="0"/>
            <a:t>砂纸抛光</a:t>
          </a:r>
          <a:endParaRPr lang="en-US" altLang="zh-CN" sz="3200" b="1" smtClean="0"/>
        </a:p>
        <a:p>
          <a:pPr algn="l"/>
          <a:r>
            <a:rPr lang="zh-CN" altLang="en-US" sz="1200" b="1" smtClean="0"/>
            <a:t>（轻微高光面，良好脱模，用在装饰要求不高的场合）</a:t>
          </a:r>
          <a:endParaRPr lang="zh-CN" altLang="en-US" sz="1200" b="1" dirty="0"/>
        </a:p>
      </dgm:t>
    </dgm:pt>
    <dgm:pt modelId="{5A84D6E3-FF18-4B38-8262-995F5D54B04A}" type="parTrans" cxnId="{418782D1-219B-4C8A-A38C-30D8BF7D5C8B}">
      <dgm:prSet/>
      <dgm:spPr/>
      <dgm:t>
        <a:bodyPr/>
        <a:lstStyle/>
        <a:p>
          <a:endParaRPr lang="zh-CN" altLang="en-US" b="1">
            <a:solidFill>
              <a:schemeClr val="bg1"/>
            </a:solidFill>
          </a:endParaRPr>
        </a:p>
      </dgm:t>
    </dgm:pt>
    <dgm:pt modelId="{9CE7BD41-C663-4552-9F1B-9CFA59EAE633}" type="sibTrans" cxnId="{418782D1-219B-4C8A-A38C-30D8BF7D5C8B}">
      <dgm:prSet/>
      <dgm:spPr/>
      <dgm:t>
        <a:bodyPr/>
        <a:lstStyle/>
        <a:p>
          <a:endParaRPr lang="zh-CN" altLang="en-US" b="1">
            <a:solidFill>
              <a:schemeClr val="bg1"/>
            </a:solidFill>
          </a:endParaRPr>
        </a:p>
      </dgm:t>
    </dgm:pt>
    <dgm:pt modelId="{3683F3DF-4C1F-4492-B930-18F3DFC2ADCE}">
      <dgm:prSet phldrT="[文本]" custT="1"/>
      <dgm:spPr/>
      <dgm:t>
        <a:bodyPr/>
        <a:lstStyle/>
        <a:p>
          <a:r>
            <a:rPr lang="en-US" altLang="zh-CN" sz="2000" b="1" smtClean="0"/>
            <a:t>SPIB-1</a:t>
          </a:r>
          <a:endParaRPr lang="zh-CN" altLang="en-US" sz="2000" b="1" dirty="0"/>
        </a:p>
      </dgm:t>
    </dgm:pt>
    <dgm:pt modelId="{13253124-66ED-46FE-A56A-5274F3128D7F}" type="parTrans" cxnId="{8D17B832-DD5A-4683-BC07-B7D7F7759B12}">
      <dgm:prSet/>
      <dgm:spPr/>
      <dgm:t>
        <a:bodyPr/>
        <a:lstStyle/>
        <a:p>
          <a:endParaRPr lang="zh-CN" altLang="en-US" b="1">
            <a:solidFill>
              <a:schemeClr val="bg1"/>
            </a:solidFill>
          </a:endParaRPr>
        </a:p>
      </dgm:t>
    </dgm:pt>
    <dgm:pt modelId="{F2313D0E-F59C-46A4-9597-54D97C2F0BBC}" type="sibTrans" cxnId="{8D17B832-DD5A-4683-BC07-B7D7F7759B12}">
      <dgm:prSet/>
      <dgm:spPr/>
      <dgm:t>
        <a:bodyPr/>
        <a:lstStyle/>
        <a:p>
          <a:endParaRPr lang="zh-CN" altLang="en-US" b="1">
            <a:solidFill>
              <a:schemeClr val="bg1"/>
            </a:solidFill>
          </a:endParaRPr>
        </a:p>
      </dgm:t>
    </dgm:pt>
    <dgm:pt modelId="{489A351A-73C2-4F4E-B556-524FD96CD7DC}">
      <dgm:prSet phldrT="[文本]" custT="1"/>
      <dgm:spPr/>
      <dgm:t>
        <a:bodyPr/>
        <a:lstStyle/>
        <a:p>
          <a:r>
            <a:rPr lang="en-US" altLang="zh-CN" sz="1800" b="1" smtClean="0"/>
            <a:t>SPIB-2</a:t>
          </a:r>
          <a:endParaRPr lang="zh-CN" altLang="en-US" sz="1800" b="1" dirty="0"/>
        </a:p>
      </dgm:t>
    </dgm:pt>
    <dgm:pt modelId="{7F37097F-FE2B-4C62-BBC3-3EB126334FFE}" type="parTrans" cxnId="{03EE49F2-8033-429C-A37D-A2FCC8DB6D52}">
      <dgm:prSet/>
      <dgm:spPr/>
      <dgm:t>
        <a:bodyPr/>
        <a:lstStyle/>
        <a:p>
          <a:endParaRPr lang="zh-CN" altLang="en-US" b="1">
            <a:solidFill>
              <a:schemeClr val="bg1"/>
            </a:solidFill>
          </a:endParaRPr>
        </a:p>
      </dgm:t>
    </dgm:pt>
    <dgm:pt modelId="{A4758B89-71D4-42DF-9451-B369F9C6D7B4}" type="sibTrans" cxnId="{03EE49F2-8033-429C-A37D-A2FCC8DB6D52}">
      <dgm:prSet/>
      <dgm:spPr/>
      <dgm:t>
        <a:bodyPr/>
        <a:lstStyle/>
        <a:p>
          <a:endParaRPr lang="zh-CN" altLang="en-US" b="1">
            <a:solidFill>
              <a:schemeClr val="bg1"/>
            </a:solidFill>
          </a:endParaRPr>
        </a:p>
      </dgm:t>
    </dgm:pt>
    <dgm:pt modelId="{5632B8F9-434E-44BC-887A-2566043781AA}">
      <dgm:prSet phldrT="[文本]" custT="1"/>
      <dgm:spPr/>
      <dgm:t>
        <a:bodyPr/>
        <a:lstStyle/>
        <a:p>
          <a:r>
            <a:rPr lang="zh-CN" altLang="en-US" sz="3200" b="1" smtClean="0"/>
            <a:t>油石抛光</a:t>
          </a:r>
          <a:endParaRPr lang="en-US" altLang="zh-CN" sz="3200" b="1" smtClean="0"/>
        </a:p>
        <a:p>
          <a:r>
            <a:rPr lang="zh-CN" altLang="en-US" sz="1200" b="1" smtClean="0"/>
            <a:t>（非高光面，良好脱模，也是砂纸和钻石抛光的头道工序）</a:t>
          </a:r>
          <a:endParaRPr lang="zh-CN" altLang="en-US" sz="1200" b="1" dirty="0"/>
        </a:p>
      </dgm:t>
    </dgm:pt>
    <dgm:pt modelId="{EB9B88CE-23D5-4C7D-BDCC-58FDEBD733F7}" type="parTrans" cxnId="{65D1BB03-A093-4E2B-916A-77969F5B2C25}">
      <dgm:prSet/>
      <dgm:spPr/>
      <dgm:t>
        <a:bodyPr/>
        <a:lstStyle/>
        <a:p>
          <a:endParaRPr lang="zh-CN" altLang="en-US" b="1">
            <a:solidFill>
              <a:schemeClr val="bg1"/>
            </a:solidFill>
          </a:endParaRPr>
        </a:p>
      </dgm:t>
    </dgm:pt>
    <dgm:pt modelId="{521FBD02-5A2A-4370-A76F-B265BAAE4928}" type="sibTrans" cxnId="{65D1BB03-A093-4E2B-916A-77969F5B2C25}">
      <dgm:prSet/>
      <dgm:spPr/>
      <dgm:t>
        <a:bodyPr/>
        <a:lstStyle/>
        <a:p>
          <a:endParaRPr lang="zh-CN" altLang="en-US" b="1">
            <a:solidFill>
              <a:schemeClr val="bg1"/>
            </a:solidFill>
          </a:endParaRPr>
        </a:p>
      </dgm:t>
    </dgm:pt>
    <dgm:pt modelId="{1BA05693-5845-4E87-A187-722D0FC7484C}">
      <dgm:prSet phldrT="[文本]" custT="1"/>
      <dgm:spPr/>
      <dgm:t>
        <a:bodyPr/>
        <a:lstStyle/>
        <a:p>
          <a:r>
            <a:rPr lang="en-US" altLang="zh-CN" sz="1800" b="1" smtClean="0"/>
            <a:t>SPIC-1</a:t>
          </a:r>
          <a:endParaRPr lang="zh-CN" altLang="en-US" sz="1800" b="1" dirty="0"/>
        </a:p>
      </dgm:t>
    </dgm:pt>
    <dgm:pt modelId="{08315A75-B2B1-4C01-9ABD-B95F1C87C7E6}" type="parTrans" cxnId="{05A53C66-89F4-45BB-87DD-3DBC7BF3B156}">
      <dgm:prSet/>
      <dgm:spPr/>
      <dgm:t>
        <a:bodyPr/>
        <a:lstStyle/>
        <a:p>
          <a:endParaRPr lang="zh-CN" altLang="en-US" b="1">
            <a:solidFill>
              <a:schemeClr val="bg1"/>
            </a:solidFill>
          </a:endParaRPr>
        </a:p>
      </dgm:t>
    </dgm:pt>
    <dgm:pt modelId="{F67DDD1E-D036-4E02-9DA3-198BBC75CCF1}" type="sibTrans" cxnId="{05A53C66-89F4-45BB-87DD-3DBC7BF3B156}">
      <dgm:prSet/>
      <dgm:spPr/>
      <dgm:t>
        <a:bodyPr/>
        <a:lstStyle/>
        <a:p>
          <a:endParaRPr lang="zh-CN" altLang="en-US" b="1">
            <a:solidFill>
              <a:schemeClr val="bg1"/>
            </a:solidFill>
          </a:endParaRPr>
        </a:p>
      </dgm:t>
    </dgm:pt>
    <dgm:pt modelId="{53594F3F-44C9-495F-8F1D-E9A9963648A4}">
      <dgm:prSet phldrT="[文本]" custT="1"/>
      <dgm:spPr/>
      <dgm:t>
        <a:bodyPr/>
        <a:lstStyle/>
        <a:p>
          <a:r>
            <a:rPr lang="en-US" altLang="zh-CN" sz="1800" b="1" smtClean="0"/>
            <a:t>SPIC-2</a:t>
          </a:r>
          <a:endParaRPr lang="zh-CN" altLang="en-US" sz="1800" b="1" dirty="0"/>
        </a:p>
      </dgm:t>
    </dgm:pt>
    <dgm:pt modelId="{D38CA020-84E3-4812-9B72-D06E537C98C3}" type="parTrans" cxnId="{E23356DB-1256-455B-B8FC-D88B9EB97E4F}">
      <dgm:prSet/>
      <dgm:spPr/>
      <dgm:t>
        <a:bodyPr/>
        <a:lstStyle/>
        <a:p>
          <a:endParaRPr lang="zh-CN" altLang="en-US" b="1">
            <a:solidFill>
              <a:schemeClr val="bg1"/>
            </a:solidFill>
          </a:endParaRPr>
        </a:p>
      </dgm:t>
    </dgm:pt>
    <dgm:pt modelId="{00057E77-B8F3-47DF-AD2F-F920FAC116EF}" type="sibTrans" cxnId="{E23356DB-1256-455B-B8FC-D88B9EB97E4F}">
      <dgm:prSet/>
      <dgm:spPr/>
      <dgm:t>
        <a:bodyPr/>
        <a:lstStyle/>
        <a:p>
          <a:endParaRPr lang="zh-CN" altLang="en-US" b="1">
            <a:solidFill>
              <a:schemeClr val="bg1"/>
            </a:solidFill>
          </a:endParaRPr>
        </a:p>
      </dgm:t>
    </dgm:pt>
    <dgm:pt modelId="{D2559485-6567-479D-A766-0E4086EC0D3A}">
      <dgm:prSet custT="1"/>
      <dgm:spPr/>
      <dgm:t>
        <a:bodyPr anchor="t" anchorCtr="0"/>
        <a:lstStyle/>
        <a:p>
          <a:r>
            <a:rPr lang="zh-CN" altLang="en-US" sz="3200" b="1" smtClean="0"/>
            <a:t>喷砂抛光</a:t>
          </a:r>
          <a:endParaRPr lang="en-US" altLang="zh-CN" sz="3200" b="1" smtClean="0"/>
        </a:p>
        <a:p>
          <a:r>
            <a:rPr lang="zh-CN" altLang="en-US" sz="1200" b="1" smtClean="0"/>
            <a:t>（网点和纹理表面）</a:t>
          </a:r>
          <a:endParaRPr lang="zh-CN" altLang="en-US" sz="1200" b="1" dirty="0"/>
        </a:p>
      </dgm:t>
    </dgm:pt>
    <dgm:pt modelId="{C41064AB-1AF5-47E2-B160-3C62990B52DE}" type="parTrans" cxnId="{E6FBCD08-213B-4CC7-8482-2E6E3477CEC6}">
      <dgm:prSet/>
      <dgm:spPr/>
      <dgm:t>
        <a:bodyPr/>
        <a:lstStyle/>
        <a:p>
          <a:endParaRPr lang="zh-CN" altLang="en-US" b="1">
            <a:solidFill>
              <a:schemeClr val="bg1"/>
            </a:solidFill>
          </a:endParaRPr>
        </a:p>
      </dgm:t>
    </dgm:pt>
    <dgm:pt modelId="{59F8F7E9-1BC4-4747-B166-392860B51677}" type="sibTrans" cxnId="{E6FBCD08-213B-4CC7-8482-2E6E3477CEC6}">
      <dgm:prSet/>
      <dgm:spPr/>
      <dgm:t>
        <a:bodyPr/>
        <a:lstStyle/>
        <a:p>
          <a:endParaRPr lang="zh-CN" altLang="en-US" b="1">
            <a:solidFill>
              <a:schemeClr val="bg1"/>
            </a:solidFill>
          </a:endParaRPr>
        </a:p>
      </dgm:t>
    </dgm:pt>
    <dgm:pt modelId="{8E02D305-4213-4C30-9FBE-17C8D40E7ECE}">
      <dgm:prSet custT="1"/>
      <dgm:spPr/>
      <dgm:t>
        <a:bodyPr/>
        <a:lstStyle/>
        <a:p>
          <a:r>
            <a:rPr lang="en-US" altLang="zh-CN" sz="1800" b="1" smtClean="0"/>
            <a:t>SPID-1</a:t>
          </a:r>
          <a:endParaRPr lang="zh-CN" altLang="en-US" sz="1800" b="1" dirty="0"/>
        </a:p>
      </dgm:t>
    </dgm:pt>
    <dgm:pt modelId="{FA74403E-4B29-4350-ABAE-49CFCCFE1D92}" type="parTrans" cxnId="{E6AA0855-892E-420E-BD46-26E666E9DA00}">
      <dgm:prSet/>
      <dgm:spPr/>
      <dgm:t>
        <a:bodyPr/>
        <a:lstStyle/>
        <a:p>
          <a:endParaRPr lang="zh-CN" altLang="en-US" b="1">
            <a:solidFill>
              <a:schemeClr val="bg1"/>
            </a:solidFill>
          </a:endParaRPr>
        </a:p>
      </dgm:t>
    </dgm:pt>
    <dgm:pt modelId="{4B1B503E-F18E-44EF-9C8C-B9D862F4176E}" type="sibTrans" cxnId="{E6AA0855-892E-420E-BD46-26E666E9DA00}">
      <dgm:prSet/>
      <dgm:spPr/>
      <dgm:t>
        <a:bodyPr/>
        <a:lstStyle/>
        <a:p>
          <a:endParaRPr lang="zh-CN" altLang="en-US" b="1">
            <a:solidFill>
              <a:schemeClr val="bg1"/>
            </a:solidFill>
          </a:endParaRPr>
        </a:p>
      </dgm:t>
    </dgm:pt>
    <dgm:pt modelId="{02E7C05A-23B7-489C-AD96-37ED57CF1F8D}">
      <dgm:prSet custT="1"/>
      <dgm:spPr/>
      <dgm:t>
        <a:bodyPr/>
        <a:lstStyle/>
        <a:p>
          <a:r>
            <a:rPr lang="en-US" altLang="zh-CN" sz="1800" b="1" smtClean="0"/>
            <a:t>SPID-2</a:t>
          </a:r>
          <a:endParaRPr lang="zh-CN" altLang="en-US" sz="1800" b="1" dirty="0"/>
        </a:p>
      </dgm:t>
    </dgm:pt>
    <dgm:pt modelId="{BCB6680C-5AEE-41EC-A4C9-B97FED0E9FF0}" type="parTrans" cxnId="{2E412AA0-1104-4645-9D86-37DEA1D7DE2E}">
      <dgm:prSet/>
      <dgm:spPr/>
      <dgm:t>
        <a:bodyPr/>
        <a:lstStyle/>
        <a:p>
          <a:endParaRPr lang="zh-CN" altLang="en-US" b="1">
            <a:solidFill>
              <a:schemeClr val="bg1"/>
            </a:solidFill>
          </a:endParaRPr>
        </a:p>
      </dgm:t>
    </dgm:pt>
    <dgm:pt modelId="{2CA5B12C-2ACC-4D8C-8255-9A5A14167871}" type="sibTrans" cxnId="{2E412AA0-1104-4645-9D86-37DEA1D7DE2E}">
      <dgm:prSet/>
      <dgm:spPr/>
      <dgm:t>
        <a:bodyPr/>
        <a:lstStyle/>
        <a:p>
          <a:endParaRPr lang="zh-CN" altLang="en-US" b="1">
            <a:solidFill>
              <a:schemeClr val="bg1"/>
            </a:solidFill>
          </a:endParaRPr>
        </a:p>
      </dgm:t>
    </dgm:pt>
    <dgm:pt modelId="{24F1495D-D141-42DF-9E30-4EA898B94DA4}">
      <dgm:prSet custT="1"/>
      <dgm:spPr/>
      <dgm:t>
        <a:bodyPr/>
        <a:lstStyle/>
        <a:p>
          <a:r>
            <a:rPr lang="en-US" altLang="zh-CN" sz="1700" b="1" smtClean="0"/>
            <a:t>SPIA-3</a:t>
          </a:r>
        </a:p>
        <a:p>
          <a:r>
            <a:rPr lang="zh-CN" altLang="en-US" sz="1200" b="1" smtClean="0"/>
            <a:t>（良好脱模，外观无需高光）</a:t>
          </a:r>
          <a:endParaRPr lang="zh-CN" altLang="en-US" sz="1200" b="1" dirty="0"/>
        </a:p>
      </dgm:t>
    </dgm:pt>
    <dgm:pt modelId="{8B9D9ED0-897F-4872-B6E5-2D681C1E26BD}" type="parTrans" cxnId="{BC8505C1-2508-49BB-B785-1693FB2EA790}">
      <dgm:prSet/>
      <dgm:spPr/>
      <dgm:t>
        <a:bodyPr/>
        <a:lstStyle/>
        <a:p>
          <a:endParaRPr lang="zh-CN" altLang="en-US" b="1">
            <a:solidFill>
              <a:schemeClr val="bg1"/>
            </a:solidFill>
          </a:endParaRPr>
        </a:p>
      </dgm:t>
    </dgm:pt>
    <dgm:pt modelId="{8340109F-4576-4472-88A2-F76D0566720E}" type="sibTrans" cxnId="{BC8505C1-2508-49BB-B785-1693FB2EA790}">
      <dgm:prSet/>
      <dgm:spPr/>
      <dgm:t>
        <a:bodyPr/>
        <a:lstStyle/>
        <a:p>
          <a:endParaRPr lang="zh-CN" altLang="en-US" b="1">
            <a:solidFill>
              <a:schemeClr val="bg1"/>
            </a:solidFill>
          </a:endParaRPr>
        </a:p>
      </dgm:t>
    </dgm:pt>
    <dgm:pt modelId="{58F85FC4-51D9-46CA-B7B8-5C39A8C714D5}">
      <dgm:prSet custT="1"/>
      <dgm:spPr/>
      <dgm:t>
        <a:bodyPr/>
        <a:lstStyle/>
        <a:p>
          <a:r>
            <a:rPr lang="en-US" altLang="zh-CN" sz="1800" b="1" smtClean="0"/>
            <a:t>SPIB-3</a:t>
          </a:r>
          <a:endParaRPr lang="zh-CN" altLang="en-US" sz="1800" b="1" dirty="0"/>
        </a:p>
      </dgm:t>
    </dgm:pt>
    <dgm:pt modelId="{832E2574-9C5D-4C22-A6A3-83566814166A}" type="parTrans" cxnId="{14C542A2-FDB0-4A57-BBD8-24ACA0719D60}">
      <dgm:prSet/>
      <dgm:spPr/>
      <dgm:t>
        <a:bodyPr/>
        <a:lstStyle/>
        <a:p>
          <a:endParaRPr lang="zh-CN" altLang="en-US" b="1">
            <a:solidFill>
              <a:schemeClr val="bg1"/>
            </a:solidFill>
          </a:endParaRPr>
        </a:p>
      </dgm:t>
    </dgm:pt>
    <dgm:pt modelId="{93B3EC3E-712B-4D6E-8B32-42BEAC4A4D5E}" type="sibTrans" cxnId="{14C542A2-FDB0-4A57-BBD8-24ACA0719D60}">
      <dgm:prSet/>
      <dgm:spPr/>
      <dgm:t>
        <a:bodyPr/>
        <a:lstStyle/>
        <a:p>
          <a:endParaRPr lang="zh-CN" altLang="en-US" b="1">
            <a:solidFill>
              <a:schemeClr val="bg1"/>
            </a:solidFill>
          </a:endParaRPr>
        </a:p>
      </dgm:t>
    </dgm:pt>
    <dgm:pt modelId="{A3C621AA-40A6-48F3-8BE0-62F0778DDFDC}">
      <dgm:prSet custT="1"/>
      <dgm:spPr/>
      <dgm:t>
        <a:bodyPr/>
        <a:lstStyle/>
        <a:p>
          <a:r>
            <a:rPr lang="en-US" altLang="zh-CN" sz="1800" b="1" smtClean="0"/>
            <a:t>SPIC-3</a:t>
          </a:r>
          <a:endParaRPr lang="zh-CN" altLang="en-US" sz="1800" b="1" dirty="0"/>
        </a:p>
      </dgm:t>
    </dgm:pt>
    <dgm:pt modelId="{A674237F-9B62-46E3-941E-2F3FF54FD311}" type="parTrans" cxnId="{158F233D-3C76-4FE6-BD1B-2864268119DF}">
      <dgm:prSet/>
      <dgm:spPr/>
      <dgm:t>
        <a:bodyPr/>
        <a:lstStyle/>
        <a:p>
          <a:endParaRPr lang="zh-CN" altLang="en-US" b="1">
            <a:solidFill>
              <a:schemeClr val="bg1"/>
            </a:solidFill>
          </a:endParaRPr>
        </a:p>
      </dgm:t>
    </dgm:pt>
    <dgm:pt modelId="{A795A55B-98B0-47EF-8BD9-ED4A574B002C}" type="sibTrans" cxnId="{158F233D-3C76-4FE6-BD1B-2864268119DF}">
      <dgm:prSet/>
      <dgm:spPr/>
      <dgm:t>
        <a:bodyPr/>
        <a:lstStyle/>
        <a:p>
          <a:endParaRPr lang="zh-CN" altLang="en-US" b="1">
            <a:solidFill>
              <a:schemeClr val="bg1"/>
            </a:solidFill>
          </a:endParaRPr>
        </a:p>
      </dgm:t>
    </dgm:pt>
    <dgm:pt modelId="{CE3BF10D-58F3-4473-B58C-08E0D0A0BAB0}">
      <dgm:prSet custT="1"/>
      <dgm:spPr/>
      <dgm:t>
        <a:bodyPr/>
        <a:lstStyle/>
        <a:p>
          <a:r>
            <a:rPr lang="en-US" altLang="zh-CN" sz="1800" b="1" smtClean="0"/>
            <a:t>SPID-3</a:t>
          </a:r>
          <a:endParaRPr lang="zh-CN" altLang="en-US" sz="1800" b="1" dirty="0"/>
        </a:p>
      </dgm:t>
    </dgm:pt>
    <dgm:pt modelId="{E07B038D-6BDD-442D-BFF9-78FD87C8A402}" type="parTrans" cxnId="{A65461B3-AB4C-43BD-AF96-FAB0CFEB3AB8}">
      <dgm:prSet/>
      <dgm:spPr/>
      <dgm:t>
        <a:bodyPr/>
        <a:lstStyle/>
        <a:p>
          <a:endParaRPr lang="zh-CN" altLang="en-US" b="1">
            <a:solidFill>
              <a:schemeClr val="bg1"/>
            </a:solidFill>
          </a:endParaRPr>
        </a:p>
      </dgm:t>
    </dgm:pt>
    <dgm:pt modelId="{1E63C3D9-5322-4801-8202-FB8BE5EE1ED8}" type="sibTrans" cxnId="{A65461B3-AB4C-43BD-AF96-FAB0CFEB3AB8}">
      <dgm:prSet/>
      <dgm:spPr/>
      <dgm:t>
        <a:bodyPr/>
        <a:lstStyle/>
        <a:p>
          <a:endParaRPr lang="zh-CN" altLang="en-US" b="1">
            <a:solidFill>
              <a:schemeClr val="bg1"/>
            </a:solidFill>
          </a:endParaRPr>
        </a:p>
      </dgm:t>
    </dgm:pt>
    <dgm:pt modelId="{1E543A76-4DCC-49A4-97E3-39C05243CB6A}" type="pres">
      <dgm:prSet presAssocID="{A0C87582-CF70-4457-AC9D-73610D85BEB6}" presName="theList" presStyleCnt="0">
        <dgm:presLayoutVars>
          <dgm:dir/>
          <dgm:animLvl val="lvl"/>
          <dgm:resizeHandles val="exact"/>
        </dgm:presLayoutVars>
      </dgm:prSet>
      <dgm:spPr/>
      <dgm:t>
        <a:bodyPr/>
        <a:lstStyle/>
        <a:p>
          <a:endParaRPr lang="zh-CN" altLang="en-US"/>
        </a:p>
      </dgm:t>
    </dgm:pt>
    <dgm:pt modelId="{F39E5CD3-054B-4F2B-A5EB-0674D2653594}" type="pres">
      <dgm:prSet presAssocID="{3A98EA04-373E-4314-9449-8CC5A3199EA5}" presName="compNode" presStyleCnt="0"/>
      <dgm:spPr/>
    </dgm:pt>
    <dgm:pt modelId="{4E523A68-6AFD-491C-A1D3-0CD6311936ED}" type="pres">
      <dgm:prSet presAssocID="{3A98EA04-373E-4314-9449-8CC5A3199EA5}" presName="aNode" presStyleLbl="bgShp" presStyleIdx="0" presStyleCnt="4"/>
      <dgm:spPr/>
      <dgm:t>
        <a:bodyPr/>
        <a:lstStyle/>
        <a:p>
          <a:endParaRPr lang="zh-CN" altLang="en-US"/>
        </a:p>
      </dgm:t>
    </dgm:pt>
    <dgm:pt modelId="{7A65FA1C-296F-41A4-A1E4-BAE8EF3F7F29}" type="pres">
      <dgm:prSet presAssocID="{3A98EA04-373E-4314-9449-8CC5A3199EA5}" presName="textNode" presStyleLbl="bgShp" presStyleIdx="0" presStyleCnt="4"/>
      <dgm:spPr/>
      <dgm:t>
        <a:bodyPr/>
        <a:lstStyle/>
        <a:p>
          <a:endParaRPr lang="zh-CN" altLang="en-US"/>
        </a:p>
      </dgm:t>
    </dgm:pt>
    <dgm:pt modelId="{3A47AC06-54CA-4ECF-86F7-B8CB5EF4192D}" type="pres">
      <dgm:prSet presAssocID="{3A98EA04-373E-4314-9449-8CC5A3199EA5}" presName="compChildNode" presStyleCnt="0"/>
      <dgm:spPr/>
    </dgm:pt>
    <dgm:pt modelId="{A1F4F83E-BCFC-45A6-8F9C-E15413D5E124}" type="pres">
      <dgm:prSet presAssocID="{3A98EA04-373E-4314-9449-8CC5A3199EA5}" presName="theInnerList" presStyleCnt="0"/>
      <dgm:spPr/>
    </dgm:pt>
    <dgm:pt modelId="{0B128095-78BE-4FB1-81E7-A41EE54CDA86}" type="pres">
      <dgm:prSet presAssocID="{BD05C663-89AD-4C28-A0D0-3822187507F5}" presName="childNode" presStyleLbl="node1" presStyleIdx="0" presStyleCnt="12">
        <dgm:presLayoutVars>
          <dgm:bulletEnabled val="1"/>
        </dgm:presLayoutVars>
      </dgm:prSet>
      <dgm:spPr/>
      <dgm:t>
        <a:bodyPr/>
        <a:lstStyle/>
        <a:p>
          <a:endParaRPr lang="zh-CN" altLang="en-US"/>
        </a:p>
      </dgm:t>
    </dgm:pt>
    <dgm:pt modelId="{ECE2417A-662E-4DCE-A9F1-4E54D4CEE7FB}" type="pres">
      <dgm:prSet presAssocID="{BD05C663-89AD-4C28-A0D0-3822187507F5}" presName="aSpace2" presStyleCnt="0"/>
      <dgm:spPr/>
    </dgm:pt>
    <dgm:pt modelId="{A71BD65D-5192-43C7-ACF3-F811164F6A81}" type="pres">
      <dgm:prSet presAssocID="{C2ECE71F-2124-4F3F-B11F-64EBE3FE4F16}" presName="childNode" presStyleLbl="node1" presStyleIdx="1" presStyleCnt="12">
        <dgm:presLayoutVars>
          <dgm:bulletEnabled val="1"/>
        </dgm:presLayoutVars>
      </dgm:prSet>
      <dgm:spPr/>
      <dgm:t>
        <a:bodyPr/>
        <a:lstStyle/>
        <a:p>
          <a:endParaRPr lang="zh-CN" altLang="en-US"/>
        </a:p>
      </dgm:t>
    </dgm:pt>
    <dgm:pt modelId="{9EC54B60-5DA9-4B0A-900D-79C8788FEE77}" type="pres">
      <dgm:prSet presAssocID="{C2ECE71F-2124-4F3F-B11F-64EBE3FE4F16}" presName="aSpace2" presStyleCnt="0"/>
      <dgm:spPr/>
    </dgm:pt>
    <dgm:pt modelId="{F7967921-FE4F-4215-AC56-DB860A52A046}" type="pres">
      <dgm:prSet presAssocID="{24F1495D-D141-42DF-9E30-4EA898B94DA4}" presName="childNode" presStyleLbl="node1" presStyleIdx="2" presStyleCnt="12">
        <dgm:presLayoutVars>
          <dgm:bulletEnabled val="1"/>
        </dgm:presLayoutVars>
      </dgm:prSet>
      <dgm:spPr/>
      <dgm:t>
        <a:bodyPr/>
        <a:lstStyle/>
        <a:p>
          <a:endParaRPr lang="zh-CN" altLang="en-US"/>
        </a:p>
      </dgm:t>
    </dgm:pt>
    <dgm:pt modelId="{B422283E-0E10-4DE4-8195-C768F2A098C5}" type="pres">
      <dgm:prSet presAssocID="{3A98EA04-373E-4314-9449-8CC5A3199EA5}" presName="aSpace" presStyleCnt="0"/>
      <dgm:spPr/>
    </dgm:pt>
    <dgm:pt modelId="{895667EA-EC37-4885-9B70-EDFB43E55A2B}" type="pres">
      <dgm:prSet presAssocID="{5124F6CB-03DA-4190-B2D1-6B95D960D66E}" presName="compNode" presStyleCnt="0"/>
      <dgm:spPr/>
    </dgm:pt>
    <dgm:pt modelId="{4F5A8557-1773-4241-9845-841ABE8B58C9}" type="pres">
      <dgm:prSet presAssocID="{5124F6CB-03DA-4190-B2D1-6B95D960D66E}" presName="aNode" presStyleLbl="bgShp" presStyleIdx="1" presStyleCnt="4"/>
      <dgm:spPr/>
      <dgm:t>
        <a:bodyPr/>
        <a:lstStyle/>
        <a:p>
          <a:endParaRPr lang="zh-CN" altLang="en-US"/>
        </a:p>
      </dgm:t>
    </dgm:pt>
    <dgm:pt modelId="{A89CB4BA-BF98-4266-8A4D-CB6F22406598}" type="pres">
      <dgm:prSet presAssocID="{5124F6CB-03DA-4190-B2D1-6B95D960D66E}" presName="textNode" presStyleLbl="bgShp" presStyleIdx="1" presStyleCnt="4"/>
      <dgm:spPr/>
      <dgm:t>
        <a:bodyPr/>
        <a:lstStyle/>
        <a:p>
          <a:endParaRPr lang="zh-CN" altLang="en-US"/>
        </a:p>
      </dgm:t>
    </dgm:pt>
    <dgm:pt modelId="{D0BB9FC4-1BAC-4529-96C5-CC8D432E2D2B}" type="pres">
      <dgm:prSet presAssocID="{5124F6CB-03DA-4190-B2D1-6B95D960D66E}" presName="compChildNode" presStyleCnt="0"/>
      <dgm:spPr/>
    </dgm:pt>
    <dgm:pt modelId="{A4C6C5C9-F6AB-4487-898D-BED78BF13BF9}" type="pres">
      <dgm:prSet presAssocID="{5124F6CB-03DA-4190-B2D1-6B95D960D66E}" presName="theInnerList" presStyleCnt="0"/>
      <dgm:spPr/>
    </dgm:pt>
    <dgm:pt modelId="{5B021FCE-BB59-4357-A4FB-BA099D757EA1}" type="pres">
      <dgm:prSet presAssocID="{3683F3DF-4C1F-4492-B930-18F3DFC2ADCE}" presName="childNode" presStyleLbl="node1" presStyleIdx="3" presStyleCnt="12">
        <dgm:presLayoutVars>
          <dgm:bulletEnabled val="1"/>
        </dgm:presLayoutVars>
      </dgm:prSet>
      <dgm:spPr/>
      <dgm:t>
        <a:bodyPr/>
        <a:lstStyle/>
        <a:p>
          <a:endParaRPr lang="zh-CN" altLang="en-US"/>
        </a:p>
      </dgm:t>
    </dgm:pt>
    <dgm:pt modelId="{4691C671-FB7B-4A13-A1BA-5981C82993B3}" type="pres">
      <dgm:prSet presAssocID="{3683F3DF-4C1F-4492-B930-18F3DFC2ADCE}" presName="aSpace2" presStyleCnt="0"/>
      <dgm:spPr/>
    </dgm:pt>
    <dgm:pt modelId="{7D2D88CA-80C6-499B-8832-E16B1A1830A6}" type="pres">
      <dgm:prSet presAssocID="{489A351A-73C2-4F4E-B556-524FD96CD7DC}" presName="childNode" presStyleLbl="node1" presStyleIdx="4" presStyleCnt="12">
        <dgm:presLayoutVars>
          <dgm:bulletEnabled val="1"/>
        </dgm:presLayoutVars>
      </dgm:prSet>
      <dgm:spPr/>
      <dgm:t>
        <a:bodyPr/>
        <a:lstStyle/>
        <a:p>
          <a:endParaRPr lang="zh-CN" altLang="en-US"/>
        </a:p>
      </dgm:t>
    </dgm:pt>
    <dgm:pt modelId="{96886FF1-03A2-4F1E-B7A0-2C01158F5803}" type="pres">
      <dgm:prSet presAssocID="{489A351A-73C2-4F4E-B556-524FD96CD7DC}" presName="aSpace2" presStyleCnt="0"/>
      <dgm:spPr/>
    </dgm:pt>
    <dgm:pt modelId="{B037E6F3-A3A4-4F5E-B257-13FE5A591539}" type="pres">
      <dgm:prSet presAssocID="{58F85FC4-51D9-46CA-B7B8-5C39A8C714D5}" presName="childNode" presStyleLbl="node1" presStyleIdx="5" presStyleCnt="12">
        <dgm:presLayoutVars>
          <dgm:bulletEnabled val="1"/>
        </dgm:presLayoutVars>
      </dgm:prSet>
      <dgm:spPr/>
      <dgm:t>
        <a:bodyPr/>
        <a:lstStyle/>
        <a:p>
          <a:endParaRPr lang="zh-CN" altLang="en-US"/>
        </a:p>
      </dgm:t>
    </dgm:pt>
    <dgm:pt modelId="{70698123-2AE6-494D-85F8-E89B316B864A}" type="pres">
      <dgm:prSet presAssocID="{5124F6CB-03DA-4190-B2D1-6B95D960D66E}" presName="aSpace" presStyleCnt="0"/>
      <dgm:spPr/>
    </dgm:pt>
    <dgm:pt modelId="{F0A1AAD5-FA2E-443B-8DB9-B0D551D7C39C}" type="pres">
      <dgm:prSet presAssocID="{5632B8F9-434E-44BC-887A-2566043781AA}" presName="compNode" presStyleCnt="0"/>
      <dgm:spPr/>
    </dgm:pt>
    <dgm:pt modelId="{C7AC9518-8CB3-46D5-BC8F-CE3AE8C5A3C7}" type="pres">
      <dgm:prSet presAssocID="{5632B8F9-434E-44BC-887A-2566043781AA}" presName="aNode" presStyleLbl="bgShp" presStyleIdx="2" presStyleCnt="4"/>
      <dgm:spPr/>
      <dgm:t>
        <a:bodyPr/>
        <a:lstStyle/>
        <a:p>
          <a:endParaRPr lang="zh-CN" altLang="en-US"/>
        </a:p>
      </dgm:t>
    </dgm:pt>
    <dgm:pt modelId="{25B15B9E-6468-4E3B-9D36-DBDEA76C0134}" type="pres">
      <dgm:prSet presAssocID="{5632B8F9-434E-44BC-887A-2566043781AA}" presName="textNode" presStyleLbl="bgShp" presStyleIdx="2" presStyleCnt="4"/>
      <dgm:spPr/>
      <dgm:t>
        <a:bodyPr/>
        <a:lstStyle/>
        <a:p>
          <a:endParaRPr lang="zh-CN" altLang="en-US"/>
        </a:p>
      </dgm:t>
    </dgm:pt>
    <dgm:pt modelId="{F9D2D9A7-1D5F-4D5C-B514-1DE5D696DA7C}" type="pres">
      <dgm:prSet presAssocID="{5632B8F9-434E-44BC-887A-2566043781AA}" presName="compChildNode" presStyleCnt="0"/>
      <dgm:spPr/>
    </dgm:pt>
    <dgm:pt modelId="{62E6F3FC-2241-4435-A63D-EAEEB477A090}" type="pres">
      <dgm:prSet presAssocID="{5632B8F9-434E-44BC-887A-2566043781AA}" presName="theInnerList" presStyleCnt="0"/>
      <dgm:spPr/>
    </dgm:pt>
    <dgm:pt modelId="{2D7AAC22-2B94-44C1-9798-43F64A125E74}" type="pres">
      <dgm:prSet presAssocID="{1BA05693-5845-4E87-A187-722D0FC7484C}" presName="childNode" presStyleLbl="node1" presStyleIdx="6" presStyleCnt="12">
        <dgm:presLayoutVars>
          <dgm:bulletEnabled val="1"/>
        </dgm:presLayoutVars>
      </dgm:prSet>
      <dgm:spPr/>
      <dgm:t>
        <a:bodyPr/>
        <a:lstStyle/>
        <a:p>
          <a:endParaRPr lang="zh-CN" altLang="en-US"/>
        </a:p>
      </dgm:t>
    </dgm:pt>
    <dgm:pt modelId="{FE9D674E-FD46-4C12-AC9C-AAD953366145}" type="pres">
      <dgm:prSet presAssocID="{1BA05693-5845-4E87-A187-722D0FC7484C}" presName="aSpace2" presStyleCnt="0"/>
      <dgm:spPr/>
    </dgm:pt>
    <dgm:pt modelId="{2BD8B629-7590-4A8F-A94B-8DE8BEBC8FAB}" type="pres">
      <dgm:prSet presAssocID="{53594F3F-44C9-495F-8F1D-E9A9963648A4}" presName="childNode" presStyleLbl="node1" presStyleIdx="7" presStyleCnt="12">
        <dgm:presLayoutVars>
          <dgm:bulletEnabled val="1"/>
        </dgm:presLayoutVars>
      </dgm:prSet>
      <dgm:spPr/>
      <dgm:t>
        <a:bodyPr/>
        <a:lstStyle/>
        <a:p>
          <a:endParaRPr lang="zh-CN" altLang="en-US"/>
        </a:p>
      </dgm:t>
    </dgm:pt>
    <dgm:pt modelId="{9C3DB057-9166-4ABB-9CF2-0F49D3EAE068}" type="pres">
      <dgm:prSet presAssocID="{53594F3F-44C9-495F-8F1D-E9A9963648A4}" presName="aSpace2" presStyleCnt="0"/>
      <dgm:spPr/>
    </dgm:pt>
    <dgm:pt modelId="{C998F8E5-CEE1-479B-AD13-7E0506D3142F}" type="pres">
      <dgm:prSet presAssocID="{A3C621AA-40A6-48F3-8BE0-62F0778DDFDC}" presName="childNode" presStyleLbl="node1" presStyleIdx="8" presStyleCnt="12">
        <dgm:presLayoutVars>
          <dgm:bulletEnabled val="1"/>
        </dgm:presLayoutVars>
      </dgm:prSet>
      <dgm:spPr/>
      <dgm:t>
        <a:bodyPr/>
        <a:lstStyle/>
        <a:p>
          <a:endParaRPr lang="zh-CN" altLang="en-US"/>
        </a:p>
      </dgm:t>
    </dgm:pt>
    <dgm:pt modelId="{0A49E396-08CD-44BF-BC46-00FD45173F45}" type="pres">
      <dgm:prSet presAssocID="{5632B8F9-434E-44BC-887A-2566043781AA}" presName="aSpace" presStyleCnt="0"/>
      <dgm:spPr/>
    </dgm:pt>
    <dgm:pt modelId="{45EAB458-60DC-46D9-BF13-136948CE359F}" type="pres">
      <dgm:prSet presAssocID="{D2559485-6567-479D-A766-0E4086EC0D3A}" presName="compNode" presStyleCnt="0"/>
      <dgm:spPr/>
    </dgm:pt>
    <dgm:pt modelId="{A25BCDE9-5DC5-4491-8C53-825B4B34EF6C}" type="pres">
      <dgm:prSet presAssocID="{D2559485-6567-479D-A766-0E4086EC0D3A}" presName="aNode" presStyleLbl="bgShp" presStyleIdx="3" presStyleCnt="4"/>
      <dgm:spPr/>
      <dgm:t>
        <a:bodyPr/>
        <a:lstStyle/>
        <a:p>
          <a:endParaRPr lang="zh-CN" altLang="en-US"/>
        </a:p>
      </dgm:t>
    </dgm:pt>
    <dgm:pt modelId="{B07C72E7-234B-4A12-BC5B-25E98DB7AA9A}" type="pres">
      <dgm:prSet presAssocID="{D2559485-6567-479D-A766-0E4086EC0D3A}" presName="textNode" presStyleLbl="bgShp" presStyleIdx="3" presStyleCnt="4"/>
      <dgm:spPr/>
      <dgm:t>
        <a:bodyPr/>
        <a:lstStyle/>
        <a:p>
          <a:endParaRPr lang="zh-CN" altLang="en-US"/>
        </a:p>
      </dgm:t>
    </dgm:pt>
    <dgm:pt modelId="{AD1AFEB9-FC46-4576-8B79-F07A139835DF}" type="pres">
      <dgm:prSet presAssocID="{D2559485-6567-479D-A766-0E4086EC0D3A}" presName="compChildNode" presStyleCnt="0"/>
      <dgm:spPr/>
    </dgm:pt>
    <dgm:pt modelId="{CE588763-E0CA-4021-ADD3-A6BBC42EAFA2}" type="pres">
      <dgm:prSet presAssocID="{D2559485-6567-479D-A766-0E4086EC0D3A}" presName="theInnerList" presStyleCnt="0"/>
      <dgm:spPr/>
    </dgm:pt>
    <dgm:pt modelId="{C68F6255-75DE-4202-AFD0-15E73474A525}" type="pres">
      <dgm:prSet presAssocID="{8E02D305-4213-4C30-9FBE-17C8D40E7ECE}" presName="childNode" presStyleLbl="node1" presStyleIdx="9" presStyleCnt="12">
        <dgm:presLayoutVars>
          <dgm:bulletEnabled val="1"/>
        </dgm:presLayoutVars>
      </dgm:prSet>
      <dgm:spPr/>
      <dgm:t>
        <a:bodyPr/>
        <a:lstStyle/>
        <a:p>
          <a:endParaRPr lang="zh-CN" altLang="en-US"/>
        </a:p>
      </dgm:t>
    </dgm:pt>
    <dgm:pt modelId="{F3C13454-B264-433F-AB45-1572B53A33D8}" type="pres">
      <dgm:prSet presAssocID="{8E02D305-4213-4C30-9FBE-17C8D40E7ECE}" presName="aSpace2" presStyleCnt="0"/>
      <dgm:spPr/>
    </dgm:pt>
    <dgm:pt modelId="{0D3B4388-E702-4D06-BACC-6A1D3EE255CC}" type="pres">
      <dgm:prSet presAssocID="{02E7C05A-23B7-489C-AD96-37ED57CF1F8D}" presName="childNode" presStyleLbl="node1" presStyleIdx="10" presStyleCnt="12">
        <dgm:presLayoutVars>
          <dgm:bulletEnabled val="1"/>
        </dgm:presLayoutVars>
      </dgm:prSet>
      <dgm:spPr/>
      <dgm:t>
        <a:bodyPr/>
        <a:lstStyle/>
        <a:p>
          <a:endParaRPr lang="zh-CN" altLang="en-US"/>
        </a:p>
      </dgm:t>
    </dgm:pt>
    <dgm:pt modelId="{0E24EA26-DBF3-45AF-8D51-2664642AD267}" type="pres">
      <dgm:prSet presAssocID="{02E7C05A-23B7-489C-AD96-37ED57CF1F8D}" presName="aSpace2" presStyleCnt="0"/>
      <dgm:spPr/>
    </dgm:pt>
    <dgm:pt modelId="{99F65A9B-8C05-4B93-A6C4-945BA07F88CE}" type="pres">
      <dgm:prSet presAssocID="{CE3BF10D-58F3-4473-B58C-08E0D0A0BAB0}" presName="childNode" presStyleLbl="node1" presStyleIdx="11" presStyleCnt="12">
        <dgm:presLayoutVars>
          <dgm:bulletEnabled val="1"/>
        </dgm:presLayoutVars>
      </dgm:prSet>
      <dgm:spPr/>
      <dgm:t>
        <a:bodyPr/>
        <a:lstStyle/>
        <a:p>
          <a:endParaRPr lang="zh-CN" altLang="en-US"/>
        </a:p>
      </dgm:t>
    </dgm:pt>
  </dgm:ptLst>
  <dgm:cxnLst>
    <dgm:cxn modelId="{8D17B832-DD5A-4683-BC07-B7D7F7759B12}" srcId="{5124F6CB-03DA-4190-B2D1-6B95D960D66E}" destId="{3683F3DF-4C1F-4492-B930-18F3DFC2ADCE}" srcOrd="0" destOrd="0" parTransId="{13253124-66ED-46FE-A56A-5274F3128D7F}" sibTransId="{F2313D0E-F59C-46A4-9597-54D97C2F0BBC}"/>
    <dgm:cxn modelId="{2E412AA0-1104-4645-9D86-37DEA1D7DE2E}" srcId="{D2559485-6567-479D-A766-0E4086EC0D3A}" destId="{02E7C05A-23B7-489C-AD96-37ED57CF1F8D}" srcOrd="1" destOrd="0" parTransId="{BCB6680C-5AEE-41EC-A4C9-B97FED0E9FF0}" sibTransId="{2CA5B12C-2ACC-4D8C-8255-9A5A14167871}"/>
    <dgm:cxn modelId="{A65461B3-AB4C-43BD-AF96-FAB0CFEB3AB8}" srcId="{D2559485-6567-479D-A766-0E4086EC0D3A}" destId="{CE3BF10D-58F3-4473-B58C-08E0D0A0BAB0}" srcOrd="2" destOrd="0" parTransId="{E07B038D-6BDD-442D-BFF9-78FD87C8A402}" sibTransId="{1E63C3D9-5322-4801-8202-FB8BE5EE1ED8}"/>
    <dgm:cxn modelId="{BDBF3BC9-FEC0-4436-AD4A-8D5E5F76774D}" type="presOf" srcId="{3A98EA04-373E-4314-9449-8CC5A3199EA5}" destId="{7A65FA1C-296F-41A4-A1E4-BAE8EF3F7F29}" srcOrd="1" destOrd="0" presId="urn:microsoft.com/office/officeart/2005/8/layout/lProcess2"/>
    <dgm:cxn modelId="{60E53191-8A44-4A6D-8D62-F2F70D3EEDA4}" type="presOf" srcId="{53594F3F-44C9-495F-8F1D-E9A9963648A4}" destId="{2BD8B629-7590-4A8F-A94B-8DE8BEBC8FAB}" srcOrd="0" destOrd="0" presId="urn:microsoft.com/office/officeart/2005/8/layout/lProcess2"/>
    <dgm:cxn modelId="{E6AA0855-892E-420E-BD46-26E666E9DA00}" srcId="{D2559485-6567-479D-A766-0E4086EC0D3A}" destId="{8E02D305-4213-4C30-9FBE-17C8D40E7ECE}" srcOrd="0" destOrd="0" parTransId="{FA74403E-4B29-4350-ABAE-49CFCCFE1D92}" sibTransId="{4B1B503E-F18E-44EF-9C8C-B9D862F4176E}"/>
    <dgm:cxn modelId="{BC8505C1-2508-49BB-B785-1693FB2EA790}" srcId="{3A98EA04-373E-4314-9449-8CC5A3199EA5}" destId="{24F1495D-D141-42DF-9E30-4EA898B94DA4}" srcOrd="2" destOrd="0" parTransId="{8B9D9ED0-897F-4872-B6E5-2D681C1E26BD}" sibTransId="{8340109F-4576-4472-88A2-F76D0566720E}"/>
    <dgm:cxn modelId="{380A041D-E374-4EB5-90DB-0031CB36B760}" type="presOf" srcId="{5124F6CB-03DA-4190-B2D1-6B95D960D66E}" destId="{4F5A8557-1773-4241-9845-841ABE8B58C9}" srcOrd="0" destOrd="0" presId="urn:microsoft.com/office/officeart/2005/8/layout/lProcess2"/>
    <dgm:cxn modelId="{65D1BB03-A093-4E2B-916A-77969F5B2C25}" srcId="{A0C87582-CF70-4457-AC9D-73610D85BEB6}" destId="{5632B8F9-434E-44BC-887A-2566043781AA}" srcOrd="2" destOrd="0" parTransId="{EB9B88CE-23D5-4C7D-BDCC-58FDEBD733F7}" sibTransId="{521FBD02-5A2A-4370-A76F-B265BAAE4928}"/>
    <dgm:cxn modelId="{087374AF-0C5D-49A8-87E6-8042F568FF27}" type="presOf" srcId="{D2559485-6567-479D-A766-0E4086EC0D3A}" destId="{A25BCDE9-5DC5-4491-8C53-825B4B34EF6C}" srcOrd="0" destOrd="0" presId="urn:microsoft.com/office/officeart/2005/8/layout/lProcess2"/>
    <dgm:cxn modelId="{380272CF-3C5F-4550-9273-B8D141CF2DA0}" type="presOf" srcId="{C2ECE71F-2124-4F3F-B11F-64EBE3FE4F16}" destId="{A71BD65D-5192-43C7-ACF3-F811164F6A81}" srcOrd="0" destOrd="0" presId="urn:microsoft.com/office/officeart/2005/8/layout/lProcess2"/>
    <dgm:cxn modelId="{418782D1-219B-4C8A-A38C-30D8BF7D5C8B}" srcId="{A0C87582-CF70-4457-AC9D-73610D85BEB6}" destId="{5124F6CB-03DA-4190-B2D1-6B95D960D66E}" srcOrd="1" destOrd="0" parTransId="{5A84D6E3-FF18-4B38-8262-995F5D54B04A}" sibTransId="{9CE7BD41-C663-4552-9F1B-9CFA59EAE633}"/>
    <dgm:cxn modelId="{8FAB5CF5-BF4E-48DD-A8DB-4E10A1B47451}" type="presOf" srcId="{A0C87582-CF70-4457-AC9D-73610D85BEB6}" destId="{1E543A76-4DCC-49A4-97E3-39C05243CB6A}" srcOrd="0" destOrd="0" presId="urn:microsoft.com/office/officeart/2005/8/layout/lProcess2"/>
    <dgm:cxn modelId="{A0CC2532-5053-48D8-91FB-FE91C8A0AE2C}" type="presOf" srcId="{1BA05693-5845-4E87-A187-722D0FC7484C}" destId="{2D7AAC22-2B94-44C1-9798-43F64A125E74}" srcOrd="0" destOrd="0" presId="urn:microsoft.com/office/officeart/2005/8/layout/lProcess2"/>
    <dgm:cxn modelId="{E23356DB-1256-455B-B8FC-D88B9EB97E4F}" srcId="{5632B8F9-434E-44BC-887A-2566043781AA}" destId="{53594F3F-44C9-495F-8F1D-E9A9963648A4}" srcOrd="1" destOrd="0" parTransId="{D38CA020-84E3-4812-9B72-D06E537C98C3}" sibTransId="{00057E77-B8F3-47DF-AD2F-F920FAC116EF}"/>
    <dgm:cxn modelId="{F806E5E7-BFAE-41C4-AC56-DBED9F5F886B}" type="presOf" srcId="{A3C621AA-40A6-48F3-8BE0-62F0778DDFDC}" destId="{C998F8E5-CEE1-479B-AD13-7E0506D3142F}" srcOrd="0" destOrd="0" presId="urn:microsoft.com/office/officeart/2005/8/layout/lProcess2"/>
    <dgm:cxn modelId="{CD73B141-C3D8-4F94-8CB0-DD2E9BF7DB96}" srcId="{3A98EA04-373E-4314-9449-8CC5A3199EA5}" destId="{C2ECE71F-2124-4F3F-B11F-64EBE3FE4F16}" srcOrd="1" destOrd="0" parTransId="{5528D3B1-2529-4F09-BF85-D4A58CE62B24}" sibTransId="{6542CF59-C954-45CC-BE9E-D1A0C796FB8F}"/>
    <dgm:cxn modelId="{85905047-C7CB-49B5-BCC5-45B2D4B7A795}" type="presOf" srcId="{24F1495D-D141-42DF-9E30-4EA898B94DA4}" destId="{F7967921-FE4F-4215-AC56-DB860A52A046}" srcOrd="0" destOrd="0" presId="urn:microsoft.com/office/officeart/2005/8/layout/lProcess2"/>
    <dgm:cxn modelId="{F8D0BB07-2BF1-4C3F-B80F-114BBC122216}" type="presOf" srcId="{D2559485-6567-479D-A766-0E4086EC0D3A}" destId="{B07C72E7-234B-4A12-BC5B-25E98DB7AA9A}" srcOrd="1" destOrd="0" presId="urn:microsoft.com/office/officeart/2005/8/layout/lProcess2"/>
    <dgm:cxn modelId="{14C542A2-FDB0-4A57-BBD8-24ACA0719D60}" srcId="{5124F6CB-03DA-4190-B2D1-6B95D960D66E}" destId="{58F85FC4-51D9-46CA-B7B8-5C39A8C714D5}" srcOrd="2" destOrd="0" parTransId="{832E2574-9C5D-4C22-A6A3-83566814166A}" sibTransId="{93B3EC3E-712B-4D6E-8B32-42BEAC4A4D5E}"/>
    <dgm:cxn modelId="{E6FBCD08-213B-4CC7-8482-2E6E3477CEC6}" srcId="{A0C87582-CF70-4457-AC9D-73610D85BEB6}" destId="{D2559485-6567-479D-A766-0E4086EC0D3A}" srcOrd="3" destOrd="0" parTransId="{C41064AB-1AF5-47E2-B160-3C62990B52DE}" sibTransId="{59F8F7E9-1BC4-4747-B166-392860B51677}"/>
    <dgm:cxn modelId="{597F7549-6A56-4CB0-A130-99C38DBBFFF2}" type="presOf" srcId="{3A98EA04-373E-4314-9449-8CC5A3199EA5}" destId="{4E523A68-6AFD-491C-A1D3-0CD6311936ED}" srcOrd="0" destOrd="0" presId="urn:microsoft.com/office/officeart/2005/8/layout/lProcess2"/>
    <dgm:cxn modelId="{2F0647C3-6664-4AA1-A1C6-FF8FA8811676}" type="presOf" srcId="{BD05C663-89AD-4C28-A0D0-3822187507F5}" destId="{0B128095-78BE-4FB1-81E7-A41EE54CDA86}" srcOrd="0" destOrd="0" presId="urn:microsoft.com/office/officeart/2005/8/layout/lProcess2"/>
    <dgm:cxn modelId="{ECFF70B4-2F7E-4FE5-B7DA-C28068A4432C}" type="presOf" srcId="{8E02D305-4213-4C30-9FBE-17C8D40E7ECE}" destId="{C68F6255-75DE-4202-AFD0-15E73474A525}" srcOrd="0" destOrd="0" presId="urn:microsoft.com/office/officeart/2005/8/layout/lProcess2"/>
    <dgm:cxn modelId="{03EE49F2-8033-429C-A37D-A2FCC8DB6D52}" srcId="{5124F6CB-03DA-4190-B2D1-6B95D960D66E}" destId="{489A351A-73C2-4F4E-B556-524FD96CD7DC}" srcOrd="1" destOrd="0" parTransId="{7F37097F-FE2B-4C62-BBC3-3EB126334FFE}" sibTransId="{A4758B89-71D4-42DF-9451-B369F9C6D7B4}"/>
    <dgm:cxn modelId="{599D8F35-D109-4C28-B290-83DFD185068F}" type="presOf" srcId="{489A351A-73C2-4F4E-B556-524FD96CD7DC}" destId="{7D2D88CA-80C6-499B-8832-E16B1A1830A6}" srcOrd="0" destOrd="0" presId="urn:microsoft.com/office/officeart/2005/8/layout/lProcess2"/>
    <dgm:cxn modelId="{E5774148-F8CC-4019-AE8A-6671D1B2320F}" type="presOf" srcId="{CE3BF10D-58F3-4473-B58C-08E0D0A0BAB0}" destId="{99F65A9B-8C05-4B93-A6C4-945BA07F88CE}" srcOrd="0" destOrd="0" presId="urn:microsoft.com/office/officeart/2005/8/layout/lProcess2"/>
    <dgm:cxn modelId="{87D94C90-BE6B-4EAC-A513-59182202633E}" srcId="{3A98EA04-373E-4314-9449-8CC5A3199EA5}" destId="{BD05C663-89AD-4C28-A0D0-3822187507F5}" srcOrd="0" destOrd="0" parTransId="{3BA74FD7-70EC-45DD-805D-FD38F4396605}" sibTransId="{DCB1EDC2-7FBF-415E-AE2D-590B0C9A5ADE}"/>
    <dgm:cxn modelId="{F6EB5E4A-7CE2-40AB-8EC6-AC87F0C5345D}" srcId="{A0C87582-CF70-4457-AC9D-73610D85BEB6}" destId="{3A98EA04-373E-4314-9449-8CC5A3199EA5}" srcOrd="0" destOrd="0" parTransId="{9E9B0DB3-7BC0-46CB-82A3-AD2A9D59256E}" sibTransId="{CAD5FD17-BA94-4323-93A8-91D72FC9EF70}"/>
    <dgm:cxn modelId="{53D9AF91-3B02-43E6-96FE-DCFA1599E23E}" type="presOf" srcId="{58F85FC4-51D9-46CA-B7B8-5C39A8C714D5}" destId="{B037E6F3-A3A4-4F5E-B257-13FE5A591539}" srcOrd="0" destOrd="0" presId="urn:microsoft.com/office/officeart/2005/8/layout/lProcess2"/>
    <dgm:cxn modelId="{05A53C66-89F4-45BB-87DD-3DBC7BF3B156}" srcId="{5632B8F9-434E-44BC-887A-2566043781AA}" destId="{1BA05693-5845-4E87-A187-722D0FC7484C}" srcOrd="0" destOrd="0" parTransId="{08315A75-B2B1-4C01-9ABD-B95F1C87C7E6}" sibTransId="{F67DDD1E-D036-4E02-9DA3-198BBC75CCF1}"/>
    <dgm:cxn modelId="{EB79B551-C540-4D5C-A379-AC9F5D822341}" type="presOf" srcId="{5124F6CB-03DA-4190-B2D1-6B95D960D66E}" destId="{A89CB4BA-BF98-4266-8A4D-CB6F22406598}" srcOrd="1" destOrd="0" presId="urn:microsoft.com/office/officeart/2005/8/layout/lProcess2"/>
    <dgm:cxn modelId="{14C103D8-22DE-4368-B155-557E7B9FB8CE}" type="presOf" srcId="{02E7C05A-23B7-489C-AD96-37ED57CF1F8D}" destId="{0D3B4388-E702-4D06-BACC-6A1D3EE255CC}" srcOrd="0" destOrd="0" presId="urn:microsoft.com/office/officeart/2005/8/layout/lProcess2"/>
    <dgm:cxn modelId="{24F4B44F-43B4-42A7-92E8-07D31E9BC80E}" type="presOf" srcId="{5632B8F9-434E-44BC-887A-2566043781AA}" destId="{C7AC9518-8CB3-46D5-BC8F-CE3AE8C5A3C7}" srcOrd="0" destOrd="0" presId="urn:microsoft.com/office/officeart/2005/8/layout/lProcess2"/>
    <dgm:cxn modelId="{158F233D-3C76-4FE6-BD1B-2864268119DF}" srcId="{5632B8F9-434E-44BC-887A-2566043781AA}" destId="{A3C621AA-40A6-48F3-8BE0-62F0778DDFDC}" srcOrd="2" destOrd="0" parTransId="{A674237F-9B62-46E3-941E-2F3FF54FD311}" sibTransId="{A795A55B-98B0-47EF-8BD9-ED4A574B002C}"/>
    <dgm:cxn modelId="{9B5EF1E5-5111-48F4-9134-F2667551783C}" type="presOf" srcId="{3683F3DF-4C1F-4492-B930-18F3DFC2ADCE}" destId="{5B021FCE-BB59-4357-A4FB-BA099D757EA1}" srcOrd="0" destOrd="0" presId="urn:microsoft.com/office/officeart/2005/8/layout/lProcess2"/>
    <dgm:cxn modelId="{F80D46D4-22C8-44F4-977E-5A9CE903A109}" type="presOf" srcId="{5632B8F9-434E-44BC-887A-2566043781AA}" destId="{25B15B9E-6468-4E3B-9D36-DBDEA76C0134}" srcOrd="1" destOrd="0" presId="urn:microsoft.com/office/officeart/2005/8/layout/lProcess2"/>
    <dgm:cxn modelId="{04422F50-A995-43A6-96E3-9E9FD0224CC6}" type="presParOf" srcId="{1E543A76-4DCC-49A4-97E3-39C05243CB6A}" destId="{F39E5CD3-054B-4F2B-A5EB-0674D2653594}" srcOrd="0" destOrd="0" presId="urn:microsoft.com/office/officeart/2005/8/layout/lProcess2"/>
    <dgm:cxn modelId="{71C056BB-F07A-47B0-AA8B-DC82FBFCDE48}" type="presParOf" srcId="{F39E5CD3-054B-4F2B-A5EB-0674D2653594}" destId="{4E523A68-6AFD-491C-A1D3-0CD6311936ED}" srcOrd="0" destOrd="0" presId="urn:microsoft.com/office/officeart/2005/8/layout/lProcess2"/>
    <dgm:cxn modelId="{D0A25F6B-D380-4660-91CC-AE1F21039B13}" type="presParOf" srcId="{F39E5CD3-054B-4F2B-A5EB-0674D2653594}" destId="{7A65FA1C-296F-41A4-A1E4-BAE8EF3F7F29}" srcOrd="1" destOrd="0" presId="urn:microsoft.com/office/officeart/2005/8/layout/lProcess2"/>
    <dgm:cxn modelId="{8029559B-86C0-4478-AB91-D4843A563C2C}" type="presParOf" srcId="{F39E5CD3-054B-4F2B-A5EB-0674D2653594}" destId="{3A47AC06-54CA-4ECF-86F7-B8CB5EF4192D}" srcOrd="2" destOrd="0" presId="urn:microsoft.com/office/officeart/2005/8/layout/lProcess2"/>
    <dgm:cxn modelId="{B37BA4B4-9878-4AEF-893A-9C24F35DF989}" type="presParOf" srcId="{3A47AC06-54CA-4ECF-86F7-B8CB5EF4192D}" destId="{A1F4F83E-BCFC-45A6-8F9C-E15413D5E124}" srcOrd="0" destOrd="0" presId="urn:microsoft.com/office/officeart/2005/8/layout/lProcess2"/>
    <dgm:cxn modelId="{D682B83A-09DC-427E-8CCF-9DE7A6855B4C}" type="presParOf" srcId="{A1F4F83E-BCFC-45A6-8F9C-E15413D5E124}" destId="{0B128095-78BE-4FB1-81E7-A41EE54CDA86}" srcOrd="0" destOrd="0" presId="urn:microsoft.com/office/officeart/2005/8/layout/lProcess2"/>
    <dgm:cxn modelId="{70C35E10-A591-4B0D-87C9-6DB0CD09AE9D}" type="presParOf" srcId="{A1F4F83E-BCFC-45A6-8F9C-E15413D5E124}" destId="{ECE2417A-662E-4DCE-A9F1-4E54D4CEE7FB}" srcOrd="1" destOrd="0" presId="urn:microsoft.com/office/officeart/2005/8/layout/lProcess2"/>
    <dgm:cxn modelId="{D57CB9F2-2185-460F-8323-699E225E9ABC}" type="presParOf" srcId="{A1F4F83E-BCFC-45A6-8F9C-E15413D5E124}" destId="{A71BD65D-5192-43C7-ACF3-F811164F6A81}" srcOrd="2" destOrd="0" presId="urn:microsoft.com/office/officeart/2005/8/layout/lProcess2"/>
    <dgm:cxn modelId="{A400C951-522B-4E8A-8D34-F6F78DEBDB0F}" type="presParOf" srcId="{A1F4F83E-BCFC-45A6-8F9C-E15413D5E124}" destId="{9EC54B60-5DA9-4B0A-900D-79C8788FEE77}" srcOrd="3" destOrd="0" presId="urn:microsoft.com/office/officeart/2005/8/layout/lProcess2"/>
    <dgm:cxn modelId="{5F209DA5-6C6F-4D01-A2A7-A2665FC0C947}" type="presParOf" srcId="{A1F4F83E-BCFC-45A6-8F9C-E15413D5E124}" destId="{F7967921-FE4F-4215-AC56-DB860A52A046}" srcOrd="4" destOrd="0" presId="urn:microsoft.com/office/officeart/2005/8/layout/lProcess2"/>
    <dgm:cxn modelId="{95A07FDA-CFDA-4B4F-B00C-BF162A162867}" type="presParOf" srcId="{1E543A76-4DCC-49A4-97E3-39C05243CB6A}" destId="{B422283E-0E10-4DE4-8195-C768F2A098C5}" srcOrd="1" destOrd="0" presId="urn:microsoft.com/office/officeart/2005/8/layout/lProcess2"/>
    <dgm:cxn modelId="{2346E67B-425E-4D4D-AF63-D24107FEB356}" type="presParOf" srcId="{1E543A76-4DCC-49A4-97E3-39C05243CB6A}" destId="{895667EA-EC37-4885-9B70-EDFB43E55A2B}" srcOrd="2" destOrd="0" presId="urn:microsoft.com/office/officeart/2005/8/layout/lProcess2"/>
    <dgm:cxn modelId="{AF9908E4-AB87-4C52-8DEB-E6CBF2B21351}" type="presParOf" srcId="{895667EA-EC37-4885-9B70-EDFB43E55A2B}" destId="{4F5A8557-1773-4241-9845-841ABE8B58C9}" srcOrd="0" destOrd="0" presId="urn:microsoft.com/office/officeart/2005/8/layout/lProcess2"/>
    <dgm:cxn modelId="{99E460BB-F751-46EF-B779-160A5F6E4604}" type="presParOf" srcId="{895667EA-EC37-4885-9B70-EDFB43E55A2B}" destId="{A89CB4BA-BF98-4266-8A4D-CB6F22406598}" srcOrd="1" destOrd="0" presId="urn:microsoft.com/office/officeart/2005/8/layout/lProcess2"/>
    <dgm:cxn modelId="{13B3C820-ED53-4F26-B69C-538CF5E204CB}" type="presParOf" srcId="{895667EA-EC37-4885-9B70-EDFB43E55A2B}" destId="{D0BB9FC4-1BAC-4529-96C5-CC8D432E2D2B}" srcOrd="2" destOrd="0" presId="urn:microsoft.com/office/officeart/2005/8/layout/lProcess2"/>
    <dgm:cxn modelId="{16D9A7BB-3BCD-43F6-9725-A1BB5F4B1EBA}" type="presParOf" srcId="{D0BB9FC4-1BAC-4529-96C5-CC8D432E2D2B}" destId="{A4C6C5C9-F6AB-4487-898D-BED78BF13BF9}" srcOrd="0" destOrd="0" presId="urn:microsoft.com/office/officeart/2005/8/layout/lProcess2"/>
    <dgm:cxn modelId="{4395F123-0370-4EFB-B34B-5C7E96BF43B4}" type="presParOf" srcId="{A4C6C5C9-F6AB-4487-898D-BED78BF13BF9}" destId="{5B021FCE-BB59-4357-A4FB-BA099D757EA1}" srcOrd="0" destOrd="0" presId="urn:microsoft.com/office/officeart/2005/8/layout/lProcess2"/>
    <dgm:cxn modelId="{360AF805-9EAA-4FE7-B5CD-1F7B19E5EC74}" type="presParOf" srcId="{A4C6C5C9-F6AB-4487-898D-BED78BF13BF9}" destId="{4691C671-FB7B-4A13-A1BA-5981C82993B3}" srcOrd="1" destOrd="0" presId="urn:microsoft.com/office/officeart/2005/8/layout/lProcess2"/>
    <dgm:cxn modelId="{16165402-DD96-403D-BC34-B3229715856A}" type="presParOf" srcId="{A4C6C5C9-F6AB-4487-898D-BED78BF13BF9}" destId="{7D2D88CA-80C6-499B-8832-E16B1A1830A6}" srcOrd="2" destOrd="0" presId="urn:microsoft.com/office/officeart/2005/8/layout/lProcess2"/>
    <dgm:cxn modelId="{4FE15327-8F91-48FF-8204-B3D075A84E8A}" type="presParOf" srcId="{A4C6C5C9-F6AB-4487-898D-BED78BF13BF9}" destId="{96886FF1-03A2-4F1E-B7A0-2C01158F5803}" srcOrd="3" destOrd="0" presId="urn:microsoft.com/office/officeart/2005/8/layout/lProcess2"/>
    <dgm:cxn modelId="{8727A593-387F-484A-A28E-D667C9C5A494}" type="presParOf" srcId="{A4C6C5C9-F6AB-4487-898D-BED78BF13BF9}" destId="{B037E6F3-A3A4-4F5E-B257-13FE5A591539}" srcOrd="4" destOrd="0" presId="urn:microsoft.com/office/officeart/2005/8/layout/lProcess2"/>
    <dgm:cxn modelId="{4D57E38B-E6C0-41FD-A3FF-3091848E5EC5}" type="presParOf" srcId="{1E543A76-4DCC-49A4-97E3-39C05243CB6A}" destId="{70698123-2AE6-494D-85F8-E89B316B864A}" srcOrd="3" destOrd="0" presId="urn:microsoft.com/office/officeart/2005/8/layout/lProcess2"/>
    <dgm:cxn modelId="{0F28B025-82E8-4E8B-8952-0B7E7226C179}" type="presParOf" srcId="{1E543A76-4DCC-49A4-97E3-39C05243CB6A}" destId="{F0A1AAD5-FA2E-443B-8DB9-B0D551D7C39C}" srcOrd="4" destOrd="0" presId="urn:microsoft.com/office/officeart/2005/8/layout/lProcess2"/>
    <dgm:cxn modelId="{5B66ABA3-7D08-4FF8-863A-8EE860D994AB}" type="presParOf" srcId="{F0A1AAD5-FA2E-443B-8DB9-B0D551D7C39C}" destId="{C7AC9518-8CB3-46D5-BC8F-CE3AE8C5A3C7}" srcOrd="0" destOrd="0" presId="urn:microsoft.com/office/officeart/2005/8/layout/lProcess2"/>
    <dgm:cxn modelId="{6A6C01C3-CED6-4E1E-8A4E-14BC192DB732}" type="presParOf" srcId="{F0A1AAD5-FA2E-443B-8DB9-B0D551D7C39C}" destId="{25B15B9E-6468-4E3B-9D36-DBDEA76C0134}" srcOrd="1" destOrd="0" presId="urn:microsoft.com/office/officeart/2005/8/layout/lProcess2"/>
    <dgm:cxn modelId="{8F24157A-8EB4-4DB0-BB86-6AA9CAA6B253}" type="presParOf" srcId="{F0A1AAD5-FA2E-443B-8DB9-B0D551D7C39C}" destId="{F9D2D9A7-1D5F-4D5C-B514-1DE5D696DA7C}" srcOrd="2" destOrd="0" presId="urn:microsoft.com/office/officeart/2005/8/layout/lProcess2"/>
    <dgm:cxn modelId="{49349CAB-39D4-446C-83C0-A6CDBAEC008D}" type="presParOf" srcId="{F9D2D9A7-1D5F-4D5C-B514-1DE5D696DA7C}" destId="{62E6F3FC-2241-4435-A63D-EAEEB477A090}" srcOrd="0" destOrd="0" presId="urn:microsoft.com/office/officeart/2005/8/layout/lProcess2"/>
    <dgm:cxn modelId="{F25BAABF-BFF9-460F-80B1-177DC13E43BE}" type="presParOf" srcId="{62E6F3FC-2241-4435-A63D-EAEEB477A090}" destId="{2D7AAC22-2B94-44C1-9798-43F64A125E74}" srcOrd="0" destOrd="0" presId="urn:microsoft.com/office/officeart/2005/8/layout/lProcess2"/>
    <dgm:cxn modelId="{BE86F309-1C26-48E9-8069-B3F23FBC86DF}" type="presParOf" srcId="{62E6F3FC-2241-4435-A63D-EAEEB477A090}" destId="{FE9D674E-FD46-4C12-AC9C-AAD953366145}" srcOrd="1" destOrd="0" presId="urn:microsoft.com/office/officeart/2005/8/layout/lProcess2"/>
    <dgm:cxn modelId="{AECA4365-28CC-4AEE-AC0F-D9D464A93F2A}" type="presParOf" srcId="{62E6F3FC-2241-4435-A63D-EAEEB477A090}" destId="{2BD8B629-7590-4A8F-A94B-8DE8BEBC8FAB}" srcOrd="2" destOrd="0" presId="urn:microsoft.com/office/officeart/2005/8/layout/lProcess2"/>
    <dgm:cxn modelId="{5E961361-2D0E-4148-BACE-9DCE760912D1}" type="presParOf" srcId="{62E6F3FC-2241-4435-A63D-EAEEB477A090}" destId="{9C3DB057-9166-4ABB-9CF2-0F49D3EAE068}" srcOrd="3" destOrd="0" presId="urn:microsoft.com/office/officeart/2005/8/layout/lProcess2"/>
    <dgm:cxn modelId="{13CD7CA4-D175-4681-98C9-E582A7934E0F}" type="presParOf" srcId="{62E6F3FC-2241-4435-A63D-EAEEB477A090}" destId="{C998F8E5-CEE1-479B-AD13-7E0506D3142F}" srcOrd="4" destOrd="0" presId="urn:microsoft.com/office/officeart/2005/8/layout/lProcess2"/>
    <dgm:cxn modelId="{A3B3B9B1-B490-430A-9C27-36D38A0B41D6}" type="presParOf" srcId="{1E543A76-4DCC-49A4-97E3-39C05243CB6A}" destId="{0A49E396-08CD-44BF-BC46-00FD45173F45}" srcOrd="5" destOrd="0" presId="urn:microsoft.com/office/officeart/2005/8/layout/lProcess2"/>
    <dgm:cxn modelId="{A2CC7691-92B9-45D3-9932-03857915AE76}" type="presParOf" srcId="{1E543A76-4DCC-49A4-97E3-39C05243CB6A}" destId="{45EAB458-60DC-46D9-BF13-136948CE359F}" srcOrd="6" destOrd="0" presId="urn:microsoft.com/office/officeart/2005/8/layout/lProcess2"/>
    <dgm:cxn modelId="{89F362BF-D8F9-4D22-A9DD-03FC917B8DE4}" type="presParOf" srcId="{45EAB458-60DC-46D9-BF13-136948CE359F}" destId="{A25BCDE9-5DC5-4491-8C53-825B4B34EF6C}" srcOrd="0" destOrd="0" presId="urn:microsoft.com/office/officeart/2005/8/layout/lProcess2"/>
    <dgm:cxn modelId="{0F689792-6954-4516-AE29-6A75FE2F379B}" type="presParOf" srcId="{45EAB458-60DC-46D9-BF13-136948CE359F}" destId="{B07C72E7-234B-4A12-BC5B-25E98DB7AA9A}" srcOrd="1" destOrd="0" presId="urn:microsoft.com/office/officeart/2005/8/layout/lProcess2"/>
    <dgm:cxn modelId="{DCE547FE-5848-463A-B997-C4E1D6F5AD67}" type="presParOf" srcId="{45EAB458-60DC-46D9-BF13-136948CE359F}" destId="{AD1AFEB9-FC46-4576-8B79-F07A139835DF}" srcOrd="2" destOrd="0" presId="urn:microsoft.com/office/officeart/2005/8/layout/lProcess2"/>
    <dgm:cxn modelId="{25A49B56-88DC-4413-BC43-33FD3388A680}" type="presParOf" srcId="{AD1AFEB9-FC46-4576-8B79-F07A139835DF}" destId="{CE588763-E0CA-4021-ADD3-A6BBC42EAFA2}" srcOrd="0" destOrd="0" presId="urn:microsoft.com/office/officeart/2005/8/layout/lProcess2"/>
    <dgm:cxn modelId="{092E531A-82A9-4ED1-9FCB-1E5FD47077D1}" type="presParOf" srcId="{CE588763-E0CA-4021-ADD3-A6BBC42EAFA2}" destId="{C68F6255-75DE-4202-AFD0-15E73474A525}" srcOrd="0" destOrd="0" presId="urn:microsoft.com/office/officeart/2005/8/layout/lProcess2"/>
    <dgm:cxn modelId="{44F99CF7-39CA-4A5F-9266-F6601DEC8A01}" type="presParOf" srcId="{CE588763-E0CA-4021-ADD3-A6BBC42EAFA2}" destId="{F3C13454-B264-433F-AB45-1572B53A33D8}" srcOrd="1" destOrd="0" presId="urn:microsoft.com/office/officeart/2005/8/layout/lProcess2"/>
    <dgm:cxn modelId="{20BF09AA-11D2-461D-86FC-53A2DB49440B}" type="presParOf" srcId="{CE588763-E0CA-4021-ADD3-A6BBC42EAFA2}" destId="{0D3B4388-E702-4D06-BACC-6A1D3EE255CC}" srcOrd="2" destOrd="0" presId="urn:microsoft.com/office/officeart/2005/8/layout/lProcess2"/>
    <dgm:cxn modelId="{900A1F58-076A-4C4A-A52A-513BDC525BCB}" type="presParOf" srcId="{CE588763-E0CA-4021-ADD3-A6BBC42EAFA2}" destId="{0E24EA26-DBF3-45AF-8D51-2664642AD267}" srcOrd="3" destOrd="0" presId="urn:microsoft.com/office/officeart/2005/8/layout/lProcess2"/>
    <dgm:cxn modelId="{12B0130C-0543-4380-BE7E-57E724ED34BD}" type="presParOf" srcId="{CE588763-E0CA-4021-ADD3-A6BBC42EAFA2}" destId="{99F65A9B-8C05-4B93-A6C4-945BA07F88CE}" srcOrd="4"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E24C92-857F-4164-BD59-5586E4FA9E62}" type="doc">
      <dgm:prSet loTypeId="urn:microsoft.com/office/officeart/2005/8/layout/list1" loCatId="list" qsTypeId="urn:microsoft.com/office/officeart/2005/8/quickstyle/3d2" qsCatId="3D" csTypeId="urn:microsoft.com/office/officeart/2005/8/colors/colorful4" csCatId="colorful" phldr="1"/>
      <dgm:spPr/>
      <dgm:t>
        <a:bodyPr/>
        <a:lstStyle/>
        <a:p>
          <a:endParaRPr lang="zh-CN" altLang="en-US"/>
        </a:p>
      </dgm:t>
    </dgm:pt>
    <dgm:pt modelId="{A1BC55E3-710A-43D4-AF34-0B7A2DE0CE7E}">
      <dgm:prSet phldrT="[文本]"/>
      <dgm:spPr/>
      <dgm:t>
        <a:bodyPr/>
        <a:lstStyle/>
        <a:p>
          <a:r>
            <a:rPr lang="zh-CN" altLang="en-US" b="1" dirty="0" smtClean="0"/>
            <a:t>高级防氧化保护</a:t>
          </a:r>
          <a:endParaRPr lang="zh-CN" altLang="en-US" b="1" dirty="0"/>
        </a:p>
      </dgm:t>
    </dgm:pt>
    <dgm:pt modelId="{81BF3A89-E95F-44F4-AB06-A6F78F1754A1}" type="parTrans" cxnId="{43D2E30F-3129-42B7-B1D7-07B8D5C6211D}">
      <dgm:prSet/>
      <dgm:spPr/>
      <dgm:t>
        <a:bodyPr/>
        <a:lstStyle/>
        <a:p>
          <a:endParaRPr lang="zh-CN" altLang="en-US" b="1"/>
        </a:p>
      </dgm:t>
    </dgm:pt>
    <dgm:pt modelId="{94AB27CD-8880-4215-A0BB-EF06EBA3B68B}" type="sibTrans" cxnId="{43D2E30F-3129-42B7-B1D7-07B8D5C6211D}">
      <dgm:prSet/>
      <dgm:spPr/>
      <dgm:t>
        <a:bodyPr/>
        <a:lstStyle/>
        <a:p>
          <a:endParaRPr lang="zh-CN" altLang="en-US" b="1"/>
        </a:p>
      </dgm:t>
    </dgm:pt>
    <dgm:pt modelId="{1162B93F-578D-452A-9537-E0212EEAC06C}">
      <dgm:prSet phldrT="[文本]"/>
      <dgm:spPr/>
      <dgm:t>
        <a:bodyPr/>
        <a:lstStyle/>
        <a:p>
          <a:r>
            <a:rPr lang="zh-CN" altLang="en-US" b="1" dirty="0" smtClean="0"/>
            <a:t>中等耐磨</a:t>
          </a:r>
          <a:endParaRPr lang="zh-CN" altLang="en-US" b="1" dirty="0"/>
        </a:p>
      </dgm:t>
    </dgm:pt>
    <dgm:pt modelId="{14BC87B8-D3A9-491E-A52C-2947F47BD270}" type="parTrans" cxnId="{126F23CD-4AE8-493B-A4B9-FF20B422E710}">
      <dgm:prSet/>
      <dgm:spPr/>
      <dgm:t>
        <a:bodyPr/>
        <a:lstStyle/>
        <a:p>
          <a:endParaRPr lang="zh-CN" altLang="en-US" b="1"/>
        </a:p>
      </dgm:t>
    </dgm:pt>
    <dgm:pt modelId="{FCE6C181-BBD1-465D-BB6D-19355EF200E4}" type="sibTrans" cxnId="{126F23CD-4AE8-493B-A4B9-FF20B422E710}">
      <dgm:prSet/>
      <dgm:spPr/>
      <dgm:t>
        <a:bodyPr/>
        <a:lstStyle/>
        <a:p>
          <a:endParaRPr lang="zh-CN" altLang="en-US" b="1"/>
        </a:p>
      </dgm:t>
    </dgm:pt>
    <dgm:pt modelId="{15D77F52-2D82-42F6-A2D6-424476513C43}">
      <dgm:prSet phldrT="[文本]"/>
      <dgm:spPr/>
      <dgm:t>
        <a:bodyPr/>
        <a:lstStyle/>
        <a:p>
          <a:r>
            <a:rPr lang="zh-CN" altLang="en-US" b="1" dirty="0" smtClean="0"/>
            <a:t>修正公差要求不高的位置（</a:t>
          </a:r>
          <a:r>
            <a:rPr lang="en-US" altLang="zh-CN" b="1" dirty="0" smtClean="0"/>
            <a:t>0.003”</a:t>
          </a:r>
          <a:r>
            <a:rPr lang="zh-CN" altLang="en-US" b="1" dirty="0" smtClean="0"/>
            <a:t>）</a:t>
          </a:r>
          <a:endParaRPr lang="zh-CN" altLang="en-US" b="1" dirty="0"/>
        </a:p>
      </dgm:t>
    </dgm:pt>
    <dgm:pt modelId="{5E61FCA6-B029-4AC8-A8B3-CAA40874548D}" type="parTrans" cxnId="{EAF7FAAF-E62B-462D-BA5B-EE3831E19165}">
      <dgm:prSet/>
      <dgm:spPr/>
      <dgm:t>
        <a:bodyPr/>
        <a:lstStyle/>
        <a:p>
          <a:endParaRPr lang="zh-CN" altLang="en-US" b="1"/>
        </a:p>
      </dgm:t>
    </dgm:pt>
    <dgm:pt modelId="{D0D4D35E-90C9-45FA-B860-A2AFC3F50518}" type="sibTrans" cxnId="{EAF7FAAF-E62B-462D-BA5B-EE3831E19165}">
      <dgm:prSet/>
      <dgm:spPr/>
      <dgm:t>
        <a:bodyPr/>
        <a:lstStyle/>
        <a:p>
          <a:endParaRPr lang="zh-CN" altLang="en-US" b="1"/>
        </a:p>
      </dgm:t>
    </dgm:pt>
    <dgm:pt modelId="{196B7642-4F72-457E-9354-0E7A1F63DE82}" type="pres">
      <dgm:prSet presAssocID="{D6E24C92-857F-4164-BD59-5586E4FA9E62}" presName="linear" presStyleCnt="0">
        <dgm:presLayoutVars>
          <dgm:dir/>
          <dgm:animLvl val="lvl"/>
          <dgm:resizeHandles val="exact"/>
        </dgm:presLayoutVars>
      </dgm:prSet>
      <dgm:spPr/>
      <dgm:t>
        <a:bodyPr/>
        <a:lstStyle/>
        <a:p>
          <a:endParaRPr lang="zh-CN" altLang="en-US"/>
        </a:p>
      </dgm:t>
    </dgm:pt>
    <dgm:pt modelId="{5AFD980F-BF12-4D75-838F-5C3656BC6900}" type="pres">
      <dgm:prSet presAssocID="{A1BC55E3-710A-43D4-AF34-0B7A2DE0CE7E}" presName="parentLin" presStyleCnt="0"/>
      <dgm:spPr/>
    </dgm:pt>
    <dgm:pt modelId="{31E331AC-8C45-4CE7-A631-F341F3F5F682}" type="pres">
      <dgm:prSet presAssocID="{A1BC55E3-710A-43D4-AF34-0B7A2DE0CE7E}" presName="parentLeftMargin" presStyleLbl="node1" presStyleIdx="0" presStyleCnt="3"/>
      <dgm:spPr/>
      <dgm:t>
        <a:bodyPr/>
        <a:lstStyle/>
        <a:p>
          <a:endParaRPr lang="zh-CN" altLang="en-US"/>
        </a:p>
      </dgm:t>
    </dgm:pt>
    <dgm:pt modelId="{D1ED1319-5D49-43C8-BF56-9E2AD31DDEBA}" type="pres">
      <dgm:prSet presAssocID="{A1BC55E3-710A-43D4-AF34-0B7A2DE0CE7E}" presName="parentText" presStyleLbl="node1" presStyleIdx="0" presStyleCnt="3">
        <dgm:presLayoutVars>
          <dgm:chMax val="0"/>
          <dgm:bulletEnabled val="1"/>
        </dgm:presLayoutVars>
      </dgm:prSet>
      <dgm:spPr/>
      <dgm:t>
        <a:bodyPr/>
        <a:lstStyle/>
        <a:p>
          <a:endParaRPr lang="zh-CN" altLang="en-US"/>
        </a:p>
      </dgm:t>
    </dgm:pt>
    <dgm:pt modelId="{0F5E576E-423D-4B99-8B2C-3CF13BD5CB89}" type="pres">
      <dgm:prSet presAssocID="{A1BC55E3-710A-43D4-AF34-0B7A2DE0CE7E}" presName="negativeSpace" presStyleCnt="0"/>
      <dgm:spPr/>
    </dgm:pt>
    <dgm:pt modelId="{DB0D169F-C1E4-42D0-AD11-E9642CB0F37B}" type="pres">
      <dgm:prSet presAssocID="{A1BC55E3-710A-43D4-AF34-0B7A2DE0CE7E}" presName="childText" presStyleLbl="conFgAcc1" presStyleIdx="0" presStyleCnt="3">
        <dgm:presLayoutVars>
          <dgm:bulletEnabled val="1"/>
        </dgm:presLayoutVars>
      </dgm:prSet>
      <dgm:spPr/>
    </dgm:pt>
    <dgm:pt modelId="{EF6EC637-A2A7-4935-AEA6-D0D2F53BDD23}" type="pres">
      <dgm:prSet presAssocID="{94AB27CD-8880-4215-A0BB-EF06EBA3B68B}" presName="spaceBetweenRectangles" presStyleCnt="0"/>
      <dgm:spPr/>
    </dgm:pt>
    <dgm:pt modelId="{F3BB9838-C23A-46C2-874A-DAA071908FAC}" type="pres">
      <dgm:prSet presAssocID="{1162B93F-578D-452A-9537-E0212EEAC06C}" presName="parentLin" presStyleCnt="0"/>
      <dgm:spPr/>
    </dgm:pt>
    <dgm:pt modelId="{31529053-023E-441E-8D1B-AF072F9D59BE}" type="pres">
      <dgm:prSet presAssocID="{1162B93F-578D-452A-9537-E0212EEAC06C}" presName="parentLeftMargin" presStyleLbl="node1" presStyleIdx="0" presStyleCnt="3"/>
      <dgm:spPr/>
      <dgm:t>
        <a:bodyPr/>
        <a:lstStyle/>
        <a:p>
          <a:endParaRPr lang="zh-CN" altLang="en-US"/>
        </a:p>
      </dgm:t>
    </dgm:pt>
    <dgm:pt modelId="{0DEBD529-D77C-4E69-8013-CFD17692F1DA}" type="pres">
      <dgm:prSet presAssocID="{1162B93F-578D-452A-9537-E0212EEAC06C}" presName="parentText" presStyleLbl="node1" presStyleIdx="1" presStyleCnt="3">
        <dgm:presLayoutVars>
          <dgm:chMax val="0"/>
          <dgm:bulletEnabled val="1"/>
        </dgm:presLayoutVars>
      </dgm:prSet>
      <dgm:spPr/>
      <dgm:t>
        <a:bodyPr/>
        <a:lstStyle/>
        <a:p>
          <a:endParaRPr lang="zh-CN" altLang="en-US"/>
        </a:p>
      </dgm:t>
    </dgm:pt>
    <dgm:pt modelId="{6CD8669F-C869-4BB6-AEDA-87C9E45495B6}" type="pres">
      <dgm:prSet presAssocID="{1162B93F-578D-452A-9537-E0212EEAC06C}" presName="negativeSpace" presStyleCnt="0"/>
      <dgm:spPr/>
    </dgm:pt>
    <dgm:pt modelId="{EDC5CF46-BB53-47A8-B137-F20471A99BB6}" type="pres">
      <dgm:prSet presAssocID="{1162B93F-578D-452A-9537-E0212EEAC06C}" presName="childText" presStyleLbl="conFgAcc1" presStyleIdx="1" presStyleCnt="3">
        <dgm:presLayoutVars>
          <dgm:bulletEnabled val="1"/>
        </dgm:presLayoutVars>
      </dgm:prSet>
      <dgm:spPr/>
    </dgm:pt>
    <dgm:pt modelId="{3736D292-4F34-4B82-A370-55BD79C8A6D0}" type="pres">
      <dgm:prSet presAssocID="{FCE6C181-BBD1-465D-BB6D-19355EF200E4}" presName="spaceBetweenRectangles" presStyleCnt="0"/>
      <dgm:spPr/>
    </dgm:pt>
    <dgm:pt modelId="{C106E056-FCD0-42B3-8DDA-897BA347792C}" type="pres">
      <dgm:prSet presAssocID="{15D77F52-2D82-42F6-A2D6-424476513C43}" presName="parentLin" presStyleCnt="0"/>
      <dgm:spPr/>
    </dgm:pt>
    <dgm:pt modelId="{C4BA69DF-75B4-4D7C-AE75-1F7F1838500F}" type="pres">
      <dgm:prSet presAssocID="{15D77F52-2D82-42F6-A2D6-424476513C43}" presName="parentLeftMargin" presStyleLbl="node1" presStyleIdx="1" presStyleCnt="3"/>
      <dgm:spPr/>
      <dgm:t>
        <a:bodyPr/>
        <a:lstStyle/>
        <a:p>
          <a:endParaRPr lang="zh-CN" altLang="en-US"/>
        </a:p>
      </dgm:t>
    </dgm:pt>
    <dgm:pt modelId="{DE69D05D-E552-4417-88E4-E47D7B6CD762}" type="pres">
      <dgm:prSet presAssocID="{15D77F52-2D82-42F6-A2D6-424476513C43}" presName="parentText" presStyleLbl="node1" presStyleIdx="2" presStyleCnt="3">
        <dgm:presLayoutVars>
          <dgm:chMax val="0"/>
          <dgm:bulletEnabled val="1"/>
        </dgm:presLayoutVars>
      </dgm:prSet>
      <dgm:spPr/>
      <dgm:t>
        <a:bodyPr/>
        <a:lstStyle/>
        <a:p>
          <a:endParaRPr lang="zh-CN" altLang="en-US"/>
        </a:p>
      </dgm:t>
    </dgm:pt>
    <dgm:pt modelId="{D08FF2A3-7DF5-4211-ABAF-4D3B956B0211}" type="pres">
      <dgm:prSet presAssocID="{15D77F52-2D82-42F6-A2D6-424476513C43}" presName="negativeSpace" presStyleCnt="0"/>
      <dgm:spPr/>
    </dgm:pt>
    <dgm:pt modelId="{B66B76E4-AF4F-4F6E-B76B-1BFF7134EA69}" type="pres">
      <dgm:prSet presAssocID="{15D77F52-2D82-42F6-A2D6-424476513C43}" presName="childText" presStyleLbl="conFgAcc1" presStyleIdx="2" presStyleCnt="3">
        <dgm:presLayoutVars>
          <dgm:bulletEnabled val="1"/>
        </dgm:presLayoutVars>
      </dgm:prSet>
      <dgm:spPr/>
    </dgm:pt>
  </dgm:ptLst>
  <dgm:cxnLst>
    <dgm:cxn modelId="{EAF7FAAF-E62B-462D-BA5B-EE3831E19165}" srcId="{D6E24C92-857F-4164-BD59-5586E4FA9E62}" destId="{15D77F52-2D82-42F6-A2D6-424476513C43}" srcOrd="2" destOrd="0" parTransId="{5E61FCA6-B029-4AC8-A8B3-CAA40874548D}" sibTransId="{D0D4D35E-90C9-45FA-B860-A2AFC3F50518}"/>
    <dgm:cxn modelId="{43D2E30F-3129-42B7-B1D7-07B8D5C6211D}" srcId="{D6E24C92-857F-4164-BD59-5586E4FA9E62}" destId="{A1BC55E3-710A-43D4-AF34-0B7A2DE0CE7E}" srcOrd="0" destOrd="0" parTransId="{81BF3A89-E95F-44F4-AB06-A6F78F1754A1}" sibTransId="{94AB27CD-8880-4215-A0BB-EF06EBA3B68B}"/>
    <dgm:cxn modelId="{4352F39A-6F24-4A72-88DD-577D6DC8BB8A}" type="presOf" srcId="{A1BC55E3-710A-43D4-AF34-0B7A2DE0CE7E}" destId="{31E331AC-8C45-4CE7-A631-F341F3F5F682}" srcOrd="0" destOrd="0" presId="urn:microsoft.com/office/officeart/2005/8/layout/list1"/>
    <dgm:cxn modelId="{F42E34FB-78A4-4E76-A071-A4243FF90C06}" type="presOf" srcId="{1162B93F-578D-452A-9537-E0212EEAC06C}" destId="{0DEBD529-D77C-4E69-8013-CFD17692F1DA}" srcOrd="1" destOrd="0" presId="urn:microsoft.com/office/officeart/2005/8/layout/list1"/>
    <dgm:cxn modelId="{126F23CD-4AE8-493B-A4B9-FF20B422E710}" srcId="{D6E24C92-857F-4164-BD59-5586E4FA9E62}" destId="{1162B93F-578D-452A-9537-E0212EEAC06C}" srcOrd="1" destOrd="0" parTransId="{14BC87B8-D3A9-491E-A52C-2947F47BD270}" sibTransId="{FCE6C181-BBD1-465D-BB6D-19355EF200E4}"/>
    <dgm:cxn modelId="{0750C073-65C2-40FE-9D87-833774AA562D}" type="presOf" srcId="{D6E24C92-857F-4164-BD59-5586E4FA9E62}" destId="{196B7642-4F72-457E-9354-0E7A1F63DE82}" srcOrd="0" destOrd="0" presId="urn:microsoft.com/office/officeart/2005/8/layout/list1"/>
    <dgm:cxn modelId="{242D5905-3EE3-40F8-8360-116D35CD9015}" type="presOf" srcId="{15D77F52-2D82-42F6-A2D6-424476513C43}" destId="{DE69D05D-E552-4417-88E4-E47D7B6CD762}" srcOrd="1" destOrd="0" presId="urn:microsoft.com/office/officeart/2005/8/layout/list1"/>
    <dgm:cxn modelId="{E2FAC213-E279-4B31-AF47-FEDCC107145B}" type="presOf" srcId="{A1BC55E3-710A-43D4-AF34-0B7A2DE0CE7E}" destId="{D1ED1319-5D49-43C8-BF56-9E2AD31DDEBA}" srcOrd="1" destOrd="0" presId="urn:microsoft.com/office/officeart/2005/8/layout/list1"/>
    <dgm:cxn modelId="{00307A50-1BC6-47DE-BC36-FCE3291FAF2A}" type="presOf" srcId="{15D77F52-2D82-42F6-A2D6-424476513C43}" destId="{C4BA69DF-75B4-4D7C-AE75-1F7F1838500F}" srcOrd="0" destOrd="0" presId="urn:microsoft.com/office/officeart/2005/8/layout/list1"/>
    <dgm:cxn modelId="{AEB005E5-4E8F-4375-94AE-32A5136445E4}" type="presOf" srcId="{1162B93F-578D-452A-9537-E0212EEAC06C}" destId="{31529053-023E-441E-8D1B-AF072F9D59BE}" srcOrd="0" destOrd="0" presId="urn:microsoft.com/office/officeart/2005/8/layout/list1"/>
    <dgm:cxn modelId="{A7D1F2B5-F2A2-4C75-8C57-1F89FCA5774E}" type="presParOf" srcId="{196B7642-4F72-457E-9354-0E7A1F63DE82}" destId="{5AFD980F-BF12-4D75-838F-5C3656BC6900}" srcOrd="0" destOrd="0" presId="urn:microsoft.com/office/officeart/2005/8/layout/list1"/>
    <dgm:cxn modelId="{A7AFFFD6-DD06-4679-9860-10BED21A5B11}" type="presParOf" srcId="{5AFD980F-BF12-4D75-838F-5C3656BC6900}" destId="{31E331AC-8C45-4CE7-A631-F341F3F5F682}" srcOrd="0" destOrd="0" presId="urn:microsoft.com/office/officeart/2005/8/layout/list1"/>
    <dgm:cxn modelId="{2CDF5C6D-BB55-4529-9C4D-FFC3CA808501}" type="presParOf" srcId="{5AFD980F-BF12-4D75-838F-5C3656BC6900}" destId="{D1ED1319-5D49-43C8-BF56-9E2AD31DDEBA}" srcOrd="1" destOrd="0" presId="urn:microsoft.com/office/officeart/2005/8/layout/list1"/>
    <dgm:cxn modelId="{732239F7-45BD-4231-B5AD-F031510DE3E4}" type="presParOf" srcId="{196B7642-4F72-457E-9354-0E7A1F63DE82}" destId="{0F5E576E-423D-4B99-8B2C-3CF13BD5CB89}" srcOrd="1" destOrd="0" presId="urn:microsoft.com/office/officeart/2005/8/layout/list1"/>
    <dgm:cxn modelId="{E828D4DE-C618-4153-BDBB-18EB71C4B4F3}" type="presParOf" srcId="{196B7642-4F72-457E-9354-0E7A1F63DE82}" destId="{DB0D169F-C1E4-42D0-AD11-E9642CB0F37B}" srcOrd="2" destOrd="0" presId="urn:microsoft.com/office/officeart/2005/8/layout/list1"/>
    <dgm:cxn modelId="{1CEB3F4F-A77F-467B-AA1C-00961DDB1F50}" type="presParOf" srcId="{196B7642-4F72-457E-9354-0E7A1F63DE82}" destId="{EF6EC637-A2A7-4935-AEA6-D0D2F53BDD23}" srcOrd="3" destOrd="0" presId="urn:microsoft.com/office/officeart/2005/8/layout/list1"/>
    <dgm:cxn modelId="{D81CC195-EFE8-4C55-BCA3-9C3CF11BF579}" type="presParOf" srcId="{196B7642-4F72-457E-9354-0E7A1F63DE82}" destId="{F3BB9838-C23A-46C2-874A-DAA071908FAC}" srcOrd="4" destOrd="0" presId="urn:microsoft.com/office/officeart/2005/8/layout/list1"/>
    <dgm:cxn modelId="{3AD091DA-97E9-422B-A439-59FE17E170D5}" type="presParOf" srcId="{F3BB9838-C23A-46C2-874A-DAA071908FAC}" destId="{31529053-023E-441E-8D1B-AF072F9D59BE}" srcOrd="0" destOrd="0" presId="urn:microsoft.com/office/officeart/2005/8/layout/list1"/>
    <dgm:cxn modelId="{A9CD3401-4EFE-4EE8-909A-70886D36A560}" type="presParOf" srcId="{F3BB9838-C23A-46C2-874A-DAA071908FAC}" destId="{0DEBD529-D77C-4E69-8013-CFD17692F1DA}" srcOrd="1" destOrd="0" presId="urn:microsoft.com/office/officeart/2005/8/layout/list1"/>
    <dgm:cxn modelId="{332A3C2C-1FA9-4192-B517-383A1AA71C85}" type="presParOf" srcId="{196B7642-4F72-457E-9354-0E7A1F63DE82}" destId="{6CD8669F-C869-4BB6-AEDA-87C9E45495B6}" srcOrd="5" destOrd="0" presId="urn:microsoft.com/office/officeart/2005/8/layout/list1"/>
    <dgm:cxn modelId="{61976AD4-52CC-4A7C-82EE-4B8F3C209D85}" type="presParOf" srcId="{196B7642-4F72-457E-9354-0E7A1F63DE82}" destId="{EDC5CF46-BB53-47A8-B137-F20471A99BB6}" srcOrd="6" destOrd="0" presId="urn:microsoft.com/office/officeart/2005/8/layout/list1"/>
    <dgm:cxn modelId="{49596B22-C902-41C1-BE48-0C01B126EB44}" type="presParOf" srcId="{196B7642-4F72-457E-9354-0E7A1F63DE82}" destId="{3736D292-4F34-4B82-A370-55BD79C8A6D0}" srcOrd="7" destOrd="0" presId="urn:microsoft.com/office/officeart/2005/8/layout/list1"/>
    <dgm:cxn modelId="{134B0587-F73B-45F0-B65B-AA542DD62944}" type="presParOf" srcId="{196B7642-4F72-457E-9354-0E7A1F63DE82}" destId="{C106E056-FCD0-42B3-8DDA-897BA347792C}" srcOrd="8" destOrd="0" presId="urn:microsoft.com/office/officeart/2005/8/layout/list1"/>
    <dgm:cxn modelId="{9AAA9DF7-5612-45BC-B38A-E9B81F9F3D7E}" type="presParOf" srcId="{C106E056-FCD0-42B3-8DDA-897BA347792C}" destId="{C4BA69DF-75B4-4D7C-AE75-1F7F1838500F}" srcOrd="0" destOrd="0" presId="urn:microsoft.com/office/officeart/2005/8/layout/list1"/>
    <dgm:cxn modelId="{DBC11E11-0491-4BF2-8791-B8B5813E9E73}" type="presParOf" srcId="{C106E056-FCD0-42B3-8DDA-897BA347792C}" destId="{DE69D05D-E552-4417-88E4-E47D7B6CD762}" srcOrd="1" destOrd="0" presId="urn:microsoft.com/office/officeart/2005/8/layout/list1"/>
    <dgm:cxn modelId="{25A84711-E91C-428D-BA18-E17D8FC4E7AD}" type="presParOf" srcId="{196B7642-4F72-457E-9354-0E7A1F63DE82}" destId="{D08FF2A3-7DF5-4211-ABAF-4D3B956B0211}" srcOrd="9" destOrd="0" presId="urn:microsoft.com/office/officeart/2005/8/layout/list1"/>
    <dgm:cxn modelId="{91312BFF-D821-4EF7-977B-3E37CB6B8095}" type="presParOf" srcId="{196B7642-4F72-457E-9354-0E7A1F63DE82}" destId="{B66B76E4-AF4F-4F6E-B76B-1BFF7134EA69}"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E24C92-857F-4164-BD59-5586E4FA9E62}" type="doc">
      <dgm:prSet loTypeId="urn:microsoft.com/office/officeart/2005/8/layout/list1" loCatId="list" qsTypeId="urn:microsoft.com/office/officeart/2005/8/quickstyle/3d2" qsCatId="3D" csTypeId="urn:microsoft.com/office/officeart/2005/8/colors/colorful4" csCatId="colorful" phldr="1"/>
      <dgm:spPr/>
      <dgm:t>
        <a:bodyPr/>
        <a:lstStyle/>
        <a:p>
          <a:endParaRPr lang="zh-CN" altLang="en-US"/>
        </a:p>
      </dgm:t>
    </dgm:pt>
    <dgm:pt modelId="{A1BC55E3-710A-43D4-AF34-0B7A2DE0CE7E}">
      <dgm:prSet phldrT="[文本]"/>
      <dgm:spPr/>
      <dgm:t>
        <a:bodyPr/>
        <a:lstStyle/>
        <a:p>
          <a:r>
            <a:rPr lang="zh-CN" altLang="en-US" b="1" dirty="0" smtClean="0"/>
            <a:t>复杂的尺寸修正（</a:t>
          </a:r>
          <a:r>
            <a:rPr lang="en-US" altLang="zh-CN" b="1" dirty="0" smtClean="0"/>
            <a:t>0.25mm</a:t>
          </a:r>
          <a:r>
            <a:rPr lang="zh-CN" altLang="en-US" b="1" dirty="0" smtClean="0"/>
            <a:t>沉积厚度）</a:t>
          </a:r>
          <a:endParaRPr lang="zh-CN" altLang="en-US" b="1" dirty="0"/>
        </a:p>
      </dgm:t>
    </dgm:pt>
    <dgm:pt modelId="{81BF3A89-E95F-44F4-AB06-A6F78F1754A1}" type="parTrans" cxnId="{43D2E30F-3129-42B7-B1D7-07B8D5C6211D}">
      <dgm:prSet/>
      <dgm:spPr/>
      <dgm:t>
        <a:bodyPr/>
        <a:lstStyle/>
        <a:p>
          <a:endParaRPr lang="zh-CN" altLang="en-US" b="1"/>
        </a:p>
      </dgm:t>
    </dgm:pt>
    <dgm:pt modelId="{94AB27CD-8880-4215-A0BB-EF06EBA3B68B}" type="sibTrans" cxnId="{43D2E30F-3129-42B7-B1D7-07B8D5C6211D}">
      <dgm:prSet/>
      <dgm:spPr/>
      <dgm:t>
        <a:bodyPr/>
        <a:lstStyle/>
        <a:p>
          <a:endParaRPr lang="zh-CN" altLang="en-US" b="1"/>
        </a:p>
      </dgm:t>
    </dgm:pt>
    <dgm:pt modelId="{1162B93F-578D-452A-9537-E0212EEAC06C}">
      <dgm:prSet phldrT="[文本]"/>
      <dgm:spPr/>
      <dgm:t>
        <a:bodyPr/>
        <a:lstStyle/>
        <a:p>
          <a:r>
            <a:rPr lang="zh-CN" altLang="en-US" b="1" dirty="0" smtClean="0"/>
            <a:t>耐摩擦和耐磨损</a:t>
          </a:r>
          <a:endParaRPr lang="zh-CN" altLang="en-US" b="1" dirty="0"/>
        </a:p>
      </dgm:t>
    </dgm:pt>
    <dgm:pt modelId="{14BC87B8-D3A9-491E-A52C-2947F47BD270}" type="parTrans" cxnId="{126F23CD-4AE8-493B-A4B9-FF20B422E710}">
      <dgm:prSet/>
      <dgm:spPr/>
      <dgm:t>
        <a:bodyPr/>
        <a:lstStyle/>
        <a:p>
          <a:endParaRPr lang="zh-CN" altLang="en-US" b="1"/>
        </a:p>
      </dgm:t>
    </dgm:pt>
    <dgm:pt modelId="{FCE6C181-BBD1-465D-BB6D-19355EF200E4}" type="sibTrans" cxnId="{126F23CD-4AE8-493B-A4B9-FF20B422E710}">
      <dgm:prSet/>
      <dgm:spPr/>
      <dgm:t>
        <a:bodyPr/>
        <a:lstStyle/>
        <a:p>
          <a:endParaRPr lang="zh-CN" altLang="en-US" b="1"/>
        </a:p>
      </dgm:t>
    </dgm:pt>
    <dgm:pt modelId="{15D77F52-2D82-42F6-A2D6-424476513C43}">
      <dgm:prSet phldrT="[文本]"/>
      <dgm:spPr/>
      <dgm:t>
        <a:bodyPr/>
        <a:lstStyle/>
        <a:p>
          <a:r>
            <a:rPr lang="zh-CN" altLang="en-US" b="1" dirty="0" smtClean="0"/>
            <a:t>防腐蚀</a:t>
          </a:r>
          <a:endParaRPr lang="zh-CN" altLang="en-US" b="1" dirty="0"/>
        </a:p>
      </dgm:t>
    </dgm:pt>
    <dgm:pt modelId="{5E61FCA6-B029-4AC8-A8B3-CAA40874548D}" type="parTrans" cxnId="{EAF7FAAF-E62B-462D-BA5B-EE3831E19165}">
      <dgm:prSet/>
      <dgm:spPr/>
      <dgm:t>
        <a:bodyPr/>
        <a:lstStyle/>
        <a:p>
          <a:endParaRPr lang="zh-CN" altLang="en-US" b="1"/>
        </a:p>
      </dgm:t>
    </dgm:pt>
    <dgm:pt modelId="{D0D4D35E-90C9-45FA-B860-A2AFC3F50518}" type="sibTrans" cxnId="{EAF7FAAF-E62B-462D-BA5B-EE3831E19165}">
      <dgm:prSet/>
      <dgm:spPr/>
      <dgm:t>
        <a:bodyPr/>
        <a:lstStyle/>
        <a:p>
          <a:endParaRPr lang="zh-CN" altLang="en-US" b="1"/>
        </a:p>
      </dgm:t>
    </dgm:pt>
    <dgm:pt modelId="{480FB344-A017-4A88-9904-2DFFD7B54E30}">
      <dgm:prSet/>
      <dgm:spPr/>
      <dgm:t>
        <a:bodyPr/>
        <a:lstStyle/>
        <a:p>
          <a:r>
            <a:rPr lang="zh-CN" altLang="en-US" b="1" dirty="0" smtClean="0"/>
            <a:t>作为电镀铬的基础层</a:t>
          </a:r>
          <a:endParaRPr lang="zh-CN" altLang="en-US" b="1" dirty="0"/>
        </a:p>
      </dgm:t>
    </dgm:pt>
    <dgm:pt modelId="{47BD0A09-B305-4EDD-B569-B1CF0013F466}" type="parTrans" cxnId="{87BB4790-1AC0-42F0-ABAF-8F27BC13979B}">
      <dgm:prSet/>
      <dgm:spPr/>
      <dgm:t>
        <a:bodyPr/>
        <a:lstStyle/>
        <a:p>
          <a:endParaRPr lang="zh-CN" altLang="en-US" b="1"/>
        </a:p>
      </dgm:t>
    </dgm:pt>
    <dgm:pt modelId="{4609150F-8B8D-44E2-87E8-41D3D94B1E43}" type="sibTrans" cxnId="{87BB4790-1AC0-42F0-ABAF-8F27BC13979B}">
      <dgm:prSet/>
      <dgm:spPr/>
      <dgm:t>
        <a:bodyPr/>
        <a:lstStyle/>
        <a:p>
          <a:endParaRPr lang="zh-CN" altLang="en-US" b="1"/>
        </a:p>
      </dgm:t>
    </dgm:pt>
    <dgm:pt modelId="{196B7642-4F72-457E-9354-0E7A1F63DE82}" type="pres">
      <dgm:prSet presAssocID="{D6E24C92-857F-4164-BD59-5586E4FA9E62}" presName="linear" presStyleCnt="0">
        <dgm:presLayoutVars>
          <dgm:dir/>
          <dgm:animLvl val="lvl"/>
          <dgm:resizeHandles val="exact"/>
        </dgm:presLayoutVars>
      </dgm:prSet>
      <dgm:spPr/>
      <dgm:t>
        <a:bodyPr/>
        <a:lstStyle/>
        <a:p>
          <a:endParaRPr lang="zh-CN" altLang="en-US"/>
        </a:p>
      </dgm:t>
    </dgm:pt>
    <dgm:pt modelId="{5AFD980F-BF12-4D75-838F-5C3656BC6900}" type="pres">
      <dgm:prSet presAssocID="{A1BC55E3-710A-43D4-AF34-0B7A2DE0CE7E}" presName="parentLin" presStyleCnt="0"/>
      <dgm:spPr/>
    </dgm:pt>
    <dgm:pt modelId="{31E331AC-8C45-4CE7-A631-F341F3F5F682}" type="pres">
      <dgm:prSet presAssocID="{A1BC55E3-710A-43D4-AF34-0B7A2DE0CE7E}" presName="parentLeftMargin" presStyleLbl="node1" presStyleIdx="0" presStyleCnt="4"/>
      <dgm:spPr/>
      <dgm:t>
        <a:bodyPr/>
        <a:lstStyle/>
        <a:p>
          <a:endParaRPr lang="zh-CN" altLang="en-US"/>
        </a:p>
      </dgm:t>
    </dgm:pt>
    <dgm:pt modelId="{D1ED1319-5D49-43C8-BF56-9E2AD31DDEBA}" type="pres">
      <dgm:prSet presAssocID="{A1BC55E3-710A-43D4-AF34-0B7A2DE0CE7E}" presName="parentText" presStyleLbl="node1" presStyleIdx="0" presStyleCnt="4">
        <dgm:presLayoutVars>
          <dgm:chMax val="0"/>
          <dgm:bulletEnabled val="1"/>
        </dgm:presLayoutVars>
      </dgm:prSet>
      <dgm:spPr/>
      <dgm:t>
        <a:bodyPr/>
        <a:lstStyle/>
        <a:p>
          <a:endParaRPr lang="zh-CN" altLang="en-US"/>
        </a:p>
      </dgm:t>
    </dgm:pt>
    <dgm:pt modelId="{0F5E576E-423D-4B99-8B2C-3CF13BD5CB89}" type="pres">
      <dgm:prSet presAssocID="{A1BC55E3-710A-43D4-AF34-0B7A2DE0CE7E}" presName="negativeSpace" presStyleCnt="0"/>
      <dgm:spPr/>
    </dgm:pt>
    <dgm:pt modelId="{DB0D169F-C1E4-42D0-AD11-E9642CB0F37B}" type="pres">
      <dgm:prSet presAssocID="{A1BC55E3-710A-43D4-AF34-0B7A2DE0CE7E}" presName="childText" presStyleLbl="conFgAcc1" presStyleIdx="0" presStyleCnt="4">
        <dgm:presLayoutVars>
          <dgm:bulletEnabled val="1"/>
        </dgm:presLayoutVars>
      </dgm:prSet>
      <dgm:spPr/>
    </dgm:pt>
    <dgm:pt modelId="{EF6EC637-A2A7-4935-AEA6-D0D2F53BDD23}" type="pres">
      <dgm:prSet presAssocID="{94AB27CD-8880-4215-A0BB-EF06EBA3B68B}" presName="spaceBetweenRectangles" presStyleCnt="0"/>
      <dgm:spPr/>
    </dgm:pt>
    <dgm:pt modelId="{F3BB9838-C23A-46C2-874A-DAA071908FAC}" type="pres">
      <dgm:prSet presAssocID="{1162B93F-578D-452A-9537-E0212EEAC06C}" presName="parentLin" presStyleCnt="0"/>
      <dgm:spPr/>
    </dgm:pt>
    <dgm:pt modelId="{31529053-023E-441E-8D1B-AF072F9D59BE}" type="pres">
      <dgm:prSet presAssocID="{1162B93F-578D-452A-9537-E0212EEAC06C}" presName="parentLeftMargin" presStyleLbl="node1" presStyleIdx="0" presStyleCnt="4"/>
      <dgm:spPr/>
      <dgm:t>
        <a:bodyPr/>
        <a:lstStyle/>
        <a:p>
          <a:endParaRPr lang="zh-CN" altLang="en-US"/>
        </a:p>
      </dgm:t>
    </dgm:pt>
    <dgm:pt modelId="{0DEBD529-D77C-4E69-8013-CFD17692F1DA}" type="pres">
      <dgm:prSet presAssocID="{1162B93F-578D-452A-9537-E0212EEAC06C}" presName="parentText" presStyleLbl="node1" presStyleIdx="1" presStyleCnt="4">
        <dgm:presLayoutVars>
          <dgm:chMax val="0"/>
          <dgm:bulletEnabled val="1"/>
        </dgm:presLayoutVars>
      </dgm:prSet>
      <dgm:spPr/>
      <dgm:t>
        <a:bodyPr/>
        <a:lstStyle/>
        <a:p>
          <a:endParaRPr lang="zh-CN" altLang="en-US"/>
        </a:p>
      </dgm:t>
    </dgm:pt>
    <dgm:pt modelId="{6CD8669F-C869-4BB6-AEDA-87C9E45495B6}" type="pres">
      <dgm:prSet presAssocID="{1162B93F-578D-452A-9537-E0212EEAC06C}" presName="negativeSpace" presStyleCnt="0"/>
      <dgm:spPr/>
    </dgm:pt>
    <dgm:pt modelId="{EDC5CF46-BB53-47A8-B137-F20471A99BB6}" type="pres">
      <dgm:prSet presAssocID="{1162B93F-578D-452A-9537-E0212EEAC06C}" presName="childText" presStyleLbl="conFgAcc1" presStyleIdx="1" presStyleCnt="4">
        <dgm:presLayoutVars>
          <dgm:bulletEnabled val="1"/>
        </dgm:presLayoutVars>
      </dgm:prSet>
      <dgm:spPr/>
    </dgm:pt>
    <dgm:pt modelId="{3736D292-4F34-4B82-A370-55BD79C8A6D0}" type="pres">
      <dgm:prSet presAssocID="{FCE6C181-BBD1-465D-BB6D-19355EF200E4}" presName="spaceBetweenRectangles" presStyleCnt="0"/>
      <dgm:spPr/>
    </dgm:pt>
    <dgm:pt modelId="{C106E056-FCD0-42B3-8DDA-897BA347792C}" type="pres">
      <dgm:prSet presAssocID="{15D77F52-2D82-42F6-A2D6-424476513C43}" presName="parentLin" presStyleCnt="0"/>
      <dgm:spPr/>
    </dgm:pt>
    <dgm:pt modelId="{C4BA69DF-75B4-4D7C-AE75-1F7F1838500F}" type="pres">
      <dgm:prSet presAssocID="{15D77F52-2D82-42F6-A2D6-424476513C43}" presName="parentLeftMargin" presStyleLbl="node1" presStyleIdx="1" presStyleCnt="4"/>
      <dgm:spPr/>
      <dgm:t>
        <a:bodyPr/>
        <a:lstStyle/>
        <a:p>
          <a:endParaRPr lang="zh-CN" altLang="en-US"/>
        </a:p>
      </dgm:t>
    </dgm:pt>
    <dgm:pt modelId="{DE69D05D-E552-4417-88E4-E47D7B6CD762}" type="pres">
      <dgm:prSet presAssocID="{15D77F52-2D82-42F6-A2D6-424476513C43}" presName="parentText" presStyleLbl="node1" presStyleIdx="2" presStyleCnt="4">
        <dgm:presLayoutVars>
          <dgm:chMax val="0"/>
          <dgm:bulletEnabled val="1"/>
        </dgm:presLayoutVars>
      </dgm:prSet>
      <dgm:spPr/>
      <dgm:t>
        <a:bodyPr/>
        <a:lstStyle/>
        <a:p>
          <a:endParaRPr lang="zh-CN" altLang="en-US"/>
        </a:p>
      </dgm:t>
    </dgm:pt>
    <dgm:pt modelId="{D08FF2A3-7DF5-4211-ABAF-4D3B956B0211}" type="pres">
      <dgm:prSet presAssocID="{15D77F52-2D82-42F6-A2D6-424476513C43}" presName="negativeSpace" presStyleCnt="0"/>
      <dgm:spPr/>
    </dgm:pt>
    <dgm:pt modelId="{B66B76E4-AF4F-4F6E-B76B-1BFF7134EA69}" type="pres">
      <dgm:prSet presAssocID="{15D77F52-2D82-42F6-A2D6-424476513C43}" presName="childText" presStyleLbl="conFgAcc1" presStyleIdx="2" presStyleCnt="4">
        <dgm:presLayoutVars>
          <dgm:bulletEnabled val="1"/>
        </dgm:presLayoutVars>
      </dgm:prSet>
      <dgm:spPr/>
    </dgm:pt>
    <dgm:pt modelId="{E8E9D9AC-4D30-4077-B3D1-5EDE4D9BF176}" type="pres">
      <dgm:prSet presAssocID="{D0D4D35E-90C9-45FA-B860-A2AFC3F50518}" presName="spaceBetweenRectangles" presStyleCnt="0"/>
      <dgm:spPr/>
    </dgm:pt>
    <dgm:pt modelId="{411285BA-98F9-4981-AC7F-C17318BE31E9}" type="pres">
      <dgm:prSet presAssocID="{480FB344-A017-4A88-9904-2DFFD7B54E30}" presName="parentLin" presStyleCnt="0"/>
      <dgm:spPr/>
    </dgm:pt>
    <dgm:pt modelId="{03EFD2A6-0A59-456B-BDE4-8A0D3421FB20}" type="pres">
      <dgm:prSet presAssocID="{480FB344-A017-4A88-9904-2DFFD7B54E30}" presName="parentLeftMargin" presStyleLbl="node1" presStyleIdx="2" presStyleCnt="4"/>
      <dgm:spPr/>
      <dgm:t>
        <a:bodyPr/>
        <a:lstStyle/>
        <a:p>
          <a:endParaRPr lang="zh-CN" altLang="en-US"/>
        </a:p>
      </dgm:t>
    </dgm:pt>
    <dgm:pt modelId="{9F680A7E-F900-4C0B-BB98-15CBC92BE93C}" type="pres">
      <dgm:prSet presAssocID="{480FB344-A017-4A88-9904-2DFFD7B54E30}" presName="parentText" presStyleLbl="node1" presStyleIdx="3" presStyleCnt="4">
        <dgm:presLayoutVars>
          <dgm:chMax val="0"/>
          <dgm:bulletEnabled val="1"/>
        </dgm:presLayoutVars>
      </dgm:prSet>
      <dgm:spPr/>
      <dgm:t>
        <a:bodyPr/>
        <a:lstStyle/>
        <a:p>
          <a:endParaRPr lang="zh-CN" altLang="en-US"/>
        </a:p>
      </dgm:t>
    </dgm:pt>
    <dgm:pt modelId="{0C43E5AF-1989-4B71-B464-FD23E5D717F6}" type="pres">
      <dgm:prSet presAssocID="{480FB344-A017-4A88-9904-2DFFD7B54E30}" presName="negativeSpace" presStyleCnt="0"/>
      <dgm:spPr/>
    </dgm:pt>
    <dgm:pt modelId="{FB206968-A0BF-4E6F-8760-FC964105193E}" type="pres">
      <dgm:prSet presAssocID="{480FB344-A017-4A88-9904-2DFFD7B54E30}" presName="childText" presStyleLbl="conFgAcc1" presStyleIdx="3" presStyleCnt="4">
        <dgm:presLayoutVars>
          <dgm:bulletEnabled val="1"/>
        </dgm:presLayoutVars>
      </dgm:prSet>
      <dgm:spPr/>
    </dgm:pt>
  </dgm:ptLst>
  <dgm:cxnLst>
    <dgm:cxn modelId="{EAF7FAAF-E62B-462D-BA5B-EE3831E19165}" srcId="{D6E24C92-857F-4164-BD59-5586E4FA9E62}" destId="{15D77F52-2D82-42F6-A2D6-424476513C43}" srcOrd="2" destOrd="0" parTransId="{5E61FCA6-B029-4AC8-A8B3-CAA40874548D}" sibTransId="{D0D4D35E-90C9-45FA-B860-A2AFC3F50518}"/>
    <dgm:cxn modelId="{338B20B0-1D0C-458D-B3F9-423E0C2646FC}" type="presOf" srcId="{A1BC55E3-710A-43D4-AF34-0B7A2DE0CE7E}" destId="{31E331AC-8C45-4CE7-A631-F341F3F5F682}" srcOrd="0" destOrd="0" presId="urn:microsoft.com/office/officeart/2005/8/layout/list1"/>
    <dgm:cxn modelId="{43D2E30F-3129-42B7-B1D7-07B8D5C6211D}" srcId="{D6E24C92-857F-4164-BD59-5586E4FA9E62}" destId="{A1BC55E3-710A-43D4-AF34-0B7A2DE0CE7E}" srcOrd="0" destOrd="0" parTransId="{81BF3A89-E95F-44F4-AB06-A6F78F1754A1}" sibTransId="{94AB27CD-8880-4215-A0BB-EF06EBA3B68B}"/>
    <dgm:cxn modelId="{D6169B31-9893-4FC4-8D30-10A91478A20E}" type="presOf" srcId="{1162B93F-578D-452A-9537-E0212EEAC06C}" destId="{0DEBD529-D77C-4E69-8013-CFD17692F1DA}" srcOrd="1" destOrd="0" presId="urn:microsoft.com/office/officeart/2005/8/layout/list1"/>
    <dgm:cxn modelId="{9D01EB81-A13A-45D1-8284-41B3F8C21A44}" type="presOf" srcId="{15D77F52-2D82-42F6-A2D6-424476513C43}" destId="{C4BA69DF-75B4-4D7C-AE75-1F7F1838500F}" srcOrd="0" destOrd="0" presId="urn:microsoft.com/office/officeart/2005/8/layout/list1"/>
    <dgm:cxn modelId="{2FFDCE94-5AE1-4CB3-BEE2-10FC40AA2FC3}" type="presOf" srcId="{A1BC55E3-710A-43D4-AF34-0B7A2DE0CE7E}" destId="{D1ED1319-5D49-43C8-BF56-9E2AD31DDEBA}" srcOrd="1" destOrd="0" presId="urn:microsoft.com/office/officeart/2005/8/layout/list1"/>
    <dgm:cxn modelId="{126F23CD-4AE8-493B-A4B9-FF20B422E710}" srcId="{D6E24C92-857F-4164-BD59-5586E4FA9E62}" destId="{1162B93F-578D-452A-9537-E0212EEAC06C}" srcOrd="1" destOrd="0" parTransId="{14BC87B8-D3A9-491E-A52C-2947F47BD270}" sibTransId="{FCE6C181-BBD1-465D-BB6D-19355EF200E4}"/>
    <dgm:cxn modelId="{288D557D-BEE2-4036-828D-21927A7E836B}" type="presOf" srcId="{D6E24C92-857F-4164-BD59-5586E4FA9E62}" destId="{196B7642-4F72-457E-9354-0E7A1F63DE82}" srcOrd="0" destOrd="0" presId="urn:microsoft.com/office/officeart/2005/8/layout/list1"/>
    <dgm:cxn modelId="{0BBBDEF7-693A-4013-A2AE-627EBD0F6B47}" type="presOf" srcId="{480FB344-A017-4A88-9904-2DFFD7B54E30}" destId="{03EFD2A6-0A59-456B-BDE4-8A0D3421FB20}" srcOrd="0" destOrd="0" presId="urn:microsoft.com/office/officeart/2005/8/layout/list1"/>
    <dgm:cxn modelId="{87BB4790-1AC0-42F0-ABAF-8F27BC13979B}" srcId="{D6E24C92-857F-4164-BD59-5586E4FA9E62}" destId="{480FB344-A017-4A88-9904-2DFFD7B54E30}" srcOrd="3" destOrd="0" parTransId="{47BD0A09-B305-4EDD-B569-B1CF0013F466}" sibTransId="{4609150F-8B8D-44E2-87E8-41D3D94B1E43}"/>
    <dgm:cxn modelId="{ED971690-6787-42C0-9C32-089DDB44089B}" type="presOf" srcId="{1162B93F-578D-452A-9537-E0212EEAC06C}" destId="{31529053-023E-441E-8D1B-AF072F9D59BE}" srcOrd="0" destOrd="0" presId="urn:microsoft.com/office/officeart/2005/8/layout/list1"/>
    <dgm:cxn modelId="{13C14059-45E3-4E08-B7FC-BDE6F8862097}" type="presOf" srcId="{480FB344-A017-4A88-9904-2DFFD7B54E30}" destId="{9F680A7E-F900-4C0B-BB98-15CBC92BE93C}" srcOrd="1" destOrd="0" presId="urn:microsoft.com/office/officeart/2005/8/layout/list1"/>
    <dgm:cxn modelId="{06A995FA-D2AA-44D1-910B-9D95AA4ABFD0}" type="presOf" srcId="{15D77F52-2D82-42F6-A2D6-424476513C43}" destId="{DE69D05D-E552-4417-88E4-E47D7B6CD762}" srcOrd="1" destOrd="0" presId="urn:microsoft.com/office/officeart/2005/8/layout/list1"/>
    <dgm:cxn modelId="{E2794D16-DC6E-4E6D-B710-179520846766}" type="presParOf" srcId="{196B7642-4F72-457E-9354-0E7A1F63DE82}" destId="{5AFD980F-BF12-4D75-838F-5C3656BC6900}" srcOrd="0" destOrd="0" presId="urn:microsoft.com/office/officeart/2005/8/layout/list1"/>
    <dgm:cxn modelId="{E4DD88B1-1E35-4F9B-8F79-329082CEA1BC}" type="presParOf" srcId="{5AFD980F-BF12-4D75-838F-5C3656BC6900}" destId="{31E331AC-8C45-4CE7-A631-F341F3F5F682}" srcOrd="0" destOrd="0" presId="urn:microsoft.com/office/officeart/2005/8/layout/list1"/>
    <dgm:cxn modelId="{DC2D078C-C2E4-4C8C-90C1-CA72EEC08CB4}" type="presParOf" srcId="{5AFD980F-BF12-4D75-838F-5C3656BC6900}" destId="{D1ED1319-5D49-43C8-BF56-9E2AD31DDEBA}" srcOrd="1" destOrd="0" presId="urn:microsoft.com/office/officeart/2005/8/layout/list1"/>
    <dgm:cxn modelId="{EC6FBEB4-ACF9-4BC2-A9D8-55AEA8C95D5B}" type="presParOf" srcId="{196B7642-4F72-457E-9354-0E7A1F63DE82}" destId="{0F5E576E-423D-4B99-8B2C-3CF13BD5CB89}" srcOrd="1" destOrd="0" presId="urn:microsoft.com/office/officeart/2005/8/layout/list1"/>
    <dgm:cxn modelId="{C53E65D2-777A-4101-A5B3-58D5B217C829}" type="presParOf" srcId="{196B7642-4F72-457E-9354-0E7A1F63DE82}" destId="{DB0D169F-C1E4-42D0-AD11-E9642CB0F37B}" srcOrd="2" destOrd="0" presId="urn:microsoft.com/office/officeart/2005/8/layout/list1"/>
    <dgm:cxn modelId="{792C7546-34FE-40A7-9101-70EB1BE7E34B}" type="presParOf" srcId="{196B7642-4F72-457E-9354-0E7A1F63DE82}" destId="{EF6EC637-A2A7-4935-AEA6-D0D2F53BDD23}" srcOrd="3" destOrd="0" presId="urn:microsoft.com/office/officeart/2005/8/layout/list1"/>
    <dgm:cxn modelId="{E333A726-CFC8-4674-97FC-B442AA7C9A84}" type="presParOf" srcId="{196B7642-4F72-457E-9354-0E7A1F63DE82}" destId="{F3BB9838-C23A-46C2-874A-DAA071908FAC}" srcOrd="4" destOrd="0" presId="urn:microsoft.com/office/officeart/2005/8/layout/list1"/>
    <dgm:cxn modelId="{477EB337-B51F-446F-8782-A62E6647E925}" type="presParOf" srcId="{F3BB9838-C23A-46C2-874A-DAA071908FAC}" destId="{31529053-023E-441E-8D1B-AF072F9D59BE}" srcOrd="0" destOrd="0" presId="urn:microsoft.com/office/officeart/2005/8/layout/list1"/>
    <dgm:cxn modelId="{EF06B874-4B10-4AE7-863B-B6260614E396}" type="presParOf" srcId="{F3BB9838-C23A-46C2-874A-DAA071908FAC}" destId="{0DEBD529-D77C-4E69-8013-CFD17692F1DA}" srcOrd="1" destOrd="0" presId="urn:microsoft.com/office/officeart/2005/8/layout/list1"/>
    <dgm:cxn modelId="{7A4FAF0C-9C65-40C5-9773-FCF39F114B52}" type="presParOf" srcId="{196B7642-4F72-457E-9354-0E7A1F63DE82}" destId="{6CD8669F-C869-4BB6-AEDA-87C9E45495B6}" srcOrd="5" destOrd="0" presId="urn:microsoft.com/office/officeart/2005/8/layout/list1"/>
    <dgm:cxn modelId="{16A4E66C-3D5B-4479-92F8-4E90F9A59CBB}" type="presParOf" srcId="{196B7642-4F72-457E-9354-0E7A1F63DE82}" destId="{EDC5CF46-BB53-47A8-B137-F20471A99BB6}" srcOrd="6" destOrd="0" presId="urn:microsoft.com/office/officeart/2005/8/layout/list1"/>
    <dgm:cxn modelId="{00530422-9487-4473-8567-4D1B0A02C45E}" type="presParOf" srcId="{196B7642-4F72-457E-9354-0E7A1F63DE82}" destId="{3736D292-4F34-4B82-A370-55BD79C8A6D0}" srcOrd="7" destOrd="0" presId="urn:microsoft.com/office/officeart/2005/8/layout/list1"/>
    <dgm:cxn modelId="{C7755969-1D27-4EC8-BDE1-19D0DD9798B1}" type="presParOf" srcId="{196B7642-4F72-457E-9354-0E7A1F63DE82}" destId="{C106E056-FCD0-42B3-8DDA-897BA347792C}" srcOrd="8" destOrd="0" presId="urn:microsoft.com/office/officeart/2005/8/layout/list1"/>
    <dgm:cxn modelId="{48CECB5F-C8BD-417C-9FE4-6E533AE777D5}" type="presParOf" srcId="{C106E056-FCD0-42B3-8DDA-897BA347792C}" destId="{C4BA69DF-75B4-4D7C-AE75-1F7F1838500F}" srcOrd="0" destOrd="0" presId="urn:microsoft.com/office/officeart/2005/8/layout/list1"/>
    <dgm:cxn modelId="{DDE53B63-C253-4125-9B50-074DA1CA0AF9}" type="presParOf" srcId="{C106E056-FCD0-42B3-8DDA-897BA347792C}" destId="{DE69D05D-E552-4417-88E4-E47D7B6CD762}" srcOrd="1" destOrd="0" presId="urn:microsoft.com/office/officeart/2005/8/layout/list1"/>
    <dgm:cxn modelId="{3487C336-5759-43A0-9943-07E12569D310}" type="presParOf" srcId="{196B7642-4F72-457E-9354-0E7A1F63DE82}" destId="{D08FF2A3-7DF5-4211-ABAF-4D3B956B0211}" srcOrd="9" destOrd="0" presId="urn:microsoft.com/office/officeart/2005/8/layout/list1"/>
    <dgm:cxn modelId="{2A6A3A70-D2F7-4956-BBEB-01171D3DDBDE}" type="presParOf" srcId="{196B7642-4F72-457E-9354-0E7A1F63DE82}" destId="{B66B76E4-AF4F-4F6E-B76B-1BFF7134EA69}" srcOrd="10" destOrd="0" presId="urn:microsoft.com/office/officeart/2005/8/layout/list1"/>
    <dgm:cxn modelId="{FA9C860C-D4D9-42C6-8BFF-302E9D9FA21C}" type="presParOf" srcId="{196B7642-4F72-457E-9354-0E7A1F63DE82}" destId="{E8E9D9AC-4D30-4077-B3D1-5EDE4D9BF176}" srcOrd="11" destOrd="0" presId="urn:microsoft.com/office/officeart/2005/8/layout/list1"/>
    <dgm:cxn modelId="{49B679B0-A50F-45EF-AC8F-24ECB4CAE0CF}" type="presParOf" srcId="{196B7642-4F72-457E-9354-0E7A1F63DE82}" destId="{411285BA-98F9-4981-AC7F-C17318BE31E9}" srcOrd="12" destOrd="0" presId="urn:microsoft.com/office/officeart/2005/8/layout/list1"/>
    <dgm:cxn modelId="{DEB7D583-816C-4FF5-B743-310000F470D3}" type="presParOf" srcId="{411285BA-98F9-4981-AC7F-C17318BE31E9}" destId="{03EFD2A6-0A59-456B-BDE4-8A0D3421FB20}" srcOrd="0" destOrd="0" presId="urn:microsoft.com/office/officeart/2005/8/layout/list1"/>
    <dgm:cxn modelId="{9AB7EB1D-989F-4F1B-AF0A-DB79215A3730}" type="presParOf" srcId="{411285BA-98F9-4981-AC7F-C17318BE31E9}" destId="{9F680A7E-F900-4C0B-BB98-15CBC92BE93C}" srcOrd="1" destOrd="0" presId="urn:microsoft.com/office/officeart/2005/8/layout/list1"/>
    <dgm:cxn modelId="{51C8075E-228E-4E54-BCF9-C9FAF7FA4B47}" type="presParOf" srcId="{196B7642-4F72-457E-9354-0E7A1F63DE82}" destId="{0C43E5AF-1989-4B71-B464-FD23E5D717F6}" srcOrd="13" destOrd="0" presId="urn:microsoft.com/office/officeart/2005/8/layout/list1"/>
    <dgm:cxn modelId="{E8DDF715-A2B0-42D2-9BBB-4DE85063E503}" type="presParOf" srcId="{196B7642-4F72-457E-9354-0E7A1F63DE82}" destId="{FB206968-A0BF-4E6F-8760-FC964105193E}"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6E24C92-857F-4164-BD59-5586E4FA9E62}" type="doc">
      <dgm:prSet loTypeId="urn:microsoft.com/office/officeart/2005/8/layout/list1" loCatId="list" qsTypeId="urn:microsoft.com/office/officeart/2005/8/quickstyle/3d2" qsCatId="3D" csTypeId="urn:microsoft.com/office/officeart/2005/8/colors/colorful4" csCatId="colorful" phldr="1"/>
      <dgm:spPr/>
      <dgm:t>
        <a:bodyPr/>
        <a:lstStyle/>
        <a:p>
          <a:endParaRPr lang="zh-CN" altLang="en-US"/>
        </a:p>
      </dgm:t>
    </dgm:pt>
    <dgm:pt modelId="{A1BC55E3-710A-43D4-AF34-0B7A2DE0CE7E}">
      <dgm:prSet phldrT="[文本]"/>
      <dgm:spPr/>
      <dgm:t>
        <a:bodyPr/>
        <a:lstStyle/>
        <a:p>
          <a:r>
            <a:rPr lang="zh-CN" altLang="en-US" b="1" dirty="0" smtClean="0"/>
            <a:t>耐摩擦和耐磨损</a:t>
          </a:r>
          <a:endParaRPr lang="zh-CN" altLang="en-US" b="1" dirty="0"/>
        </a:p>
      </dgm:t>
    </dgm:pt>
    <dgm:pt modelId="{81BF3A89-E95F-44F4-AB06-A6F78F1754A1}" type="parTrans" cxnId="{43D2E30F-3129-42B7-B1D7-07B8D5C6211D}">
      <dgm:prSet/>
      <dgm:spPr/>
      <dgm:t>
        <a:bodyPr/>
        <a:lstStyle/>
        <a:p>
          <a:endParaRPr lang="zh-CN" altLang="en-US" b="1"/>
        </a:p>
      </dgm:t>
    </dgm:pt>
    <dgm:pt modelId="{94AB27CD-8880-4215-A0BB-EF06EBA3B68B}" type="sibTrans" cxnId="{43D2E30F-3129-42B7-B1D7-07B8D5C6211D}">
      <dgm:prSet/>
      <dgm:spPr/>
      <dgm:t>
        <a:bodyPr/>
        <a:lstStyle/>
        <a:p>
          <a:endParaRPr lang="zh-CN" altLang="en-US" b="1"/>
        </a:p>
      </dgm:t>
    </dgm:pt>
    <dgm:pt modelId="{1162B93F-578D-452A-9537-E0212EEAC06C}">
      <dgm:prSet phldrT="[文本]"/>
      <dgm:spPr/>
      <dgm:t>
        <a:bodyPr/>
        <a:lstStyle/>
        <a:p>
          <a:r>
            <a:rPr lang="zh-CN" altLang="en-US" b="1" dirty="0" smtClean="0"/>
            <a:t>硬度</a:t>
          </a:r>
          <a:r>
            <a:rPr lang="en-US" altLang="zh-CN" b="1" dirty="0" smtClean="0"/>
            <a:t>72RC</a:t>
          </a:r>
          <a:endParaRPr lang="zh-CN" altLang="en-US" b="1" dirty="0"/>
        </a:p>
      </dgm:t>
    </dgm:pt>
    <dgm:pt modelId="{14BC87B8-D3A9-491E-A52C-2947F47BD270}" type="parTrans" cxnId="{126F23CD-4AE8-493B-A4B9-FF20B422E710}">
      <dgm:prSet/>
      <dgm:spPr/>
      <dgm:t>
        <a:bodyPr/>
        <a:lstStyle/>
        <a:p>
          <a:endParaRPr lang="zh-CN" altLang="en-US" b="1"/>
        </a:p>
      </dgm:t>
    </dgm:pt>
    <dgm:pt modelId="{FCE6C181-BBD1-465D-BB6D-19355EF200E4}" type="sibTrans" cxnId="{126F23CD-4AE8-493B-A4B9-FF20B422E710}">
      <dgm:prSet/>
      <dgm:spPr/>
      <dgm:t>
        <a:bodyPr/>
        <a:lstStyle/>
        <a:p>
          <a:endParaRPr lang="zh-CN" altLang="en-US" b="1"/>
        </a:p>
      </dgm:t>
    </dgm:pt>
    <dgm:pt modelId="{15D77F52-2D82-42F6-A2D6-424476513C43}">
      <dgm:prSet phldrT="[文本]"/>
      <dgm:spPr/>
      <dgm:t>
        <a:bodyPr/>
        <a:lstStyle/>
        <a:p>
          <a:r>
            <a:rPr lang="en-US" altLang="zh-CN" b="1" dirty="0" smtClean="0"/>
            <a:t>0.0003-0.0004</a:t>
          </a:r>
          <a:r>
            <a:rPr lang="zh-CN" altLang="en-US" b="1" dirty="0" smtClean="0"/>
            <a:t>厚度</a:t>
          </a:r>
          <a:endParaRPr lang="zh-CN" altLang="en-US" b="1" dirty="0"/>
        </a:p>
      </dgm:t>
    </dgm:pt>
    <dgm:pt modelId="{5E61FCA6-B029-4AC8-A8B3-CAA40874548D}" type="parTrans" cxnId="{EAF7FAAF-E62B-462D-BA5B-EE3831E19165}">
      <dgm:prSet/>
      <dgm:spPr/>
      <dgm:t>
        <a:bodyPr/>
        <a:lstStyle/>
        <a:p>
          <a:endParaRPr lang="zh-CN" altLang="en-US" b="1"/>
        </a:p>
      </dgm:t>
    </dgm:pt>
    <dgm:pt modelId="{D0D4D35E-90C9-45FA-B860-A2AFC3F50518}" type="sibTrans" cxnId="{EAF7FAAF-E62B-462D-BA5B-EE3831E19165}">
      <dgm:prSet/>
      <dgm:spPr/>
      <dgm:t>
        <a:bodyPr/>
        <a:lstStyle/>
        <a:p>
          <a:endParaRPr lang="zh-CN" altLang="en-US" b="1"/>
        </a:p>
      </dgm:t>
    </dgm:pt>
    <dgm:pt modelId="{196B7642-4F72-457E-9354-0E7A1F63DE82}" type="pres">
      <dgm:prSet presAssocID="{D6E24C92-857F-4164-BD59-5586E4FA9E62}" presName="linear" presStyleCnt="0">
        <dgm:presLayoutVars>
          <dgm:dir/>
          <dgm:animLvl val="lvl"/>
          <dgm:resizeHandles val="exact"/>
        </dgm:presLayoutVars>
      </dgm:prSet>
      <dgm:spPr/>
      <dgm:t>
        <a:bodyPr/>
        <a:lstStyle/>
        <a:p>
          <a:endParaRPr lang="zh-CN" altLang="en-US"/>
        </a:p>
      </dgm:t>
    </dgm:pt>
    <dgm:pt modelId="{5AFD980F-BF12-4D75-838F-5C3656BC6900}" type="pres">
      <dgm:prSet presAssocID="{A1BC55E3-710A-43D4-AF34-0B7A2DE0CE7E}" presName="parentLin" presStyleCnt="0"/>
      <dgm:spPr/>
    </dgm:pt>
    <dgm:pt modelId="{31E331AC-8C45-4CE7-A631-F341F3F5F682}" type="pres">
      <dgm:prSet presAssocID="{A1BC55E3-710A-43D4-AF34-0B7A2DE0CE7E}" presName="parentLeftMargin" presStyleLbl="node1" presStyleIdx="0" presStyleCnt="3"/>
      <dgm:spPr/>
      <dgm:t>
        <a:bodyPr/>
        <a:lstStyle/>
        <a:p>
          <a:endParaRPr lang="zh-CN" altLang="en-US"/>
        </a:p>
      </dgm:t>
    </dgm:pt>
    <dgm:pt modelId="{D1ED1319-5D49-43C8-BF56-9E2AD31DDEBA}" type="pres">
      <dgm:prSet presAssocID="{A1BC55E3-710A-43D4-AF34-0B7A2DE0CE7E}" presName="parentText" presStyleLbl="node1" presStyleIdx="0" presStyleCnt="3">
        <dgm:presLayoutVars>
          <dgm:chMax val="0"/>
          <dgm:bulletEnabled val="1"/>
        </dgm:presLayoutVars>
      </dgm:prSet>
      <dgm:spPr/>
      <dgm:t>
        <a:bodyPr/>
        <a:lstStyle/>
        <a:p>
          <a:endParaRPr lang="zh-CN" altLang="en-US"/>
        </a:p>
      </dgm:t>
    </dgm:pt>
    <dgm:pt modelId="{0F5E576E-423D-4B99-8B2C-3CF13BD5CB89}" type="pres">
      <dgm:prSet presAssocID="{A1BC55E3-710A-43D4-AF34-0B7A2DE0CE7E}" presName="negativeSpace" presStyleCnt="0"/>
      <dgm:spPr/>
    </dgm:pt>
    <dgm:pt modelId="{DB0D169F-C1E4-42D0-AD11-E9642CB0F37B}" type="pres">
      <dgm:prSet presAssocID="{A1BC55E3-710A-43D4-AF34-0B7A2DE0CE7E}" presName="childText" presStyleLbl="conFgAcc1" presStyleIdx="0" presStyleCnt="3">
        <dgm:presLayoutVars>
          <dgm:bulletEnabled val="1"/>
        </dgm:presLayoutVars>
      </dgm:prSet>
      <dgm:spPr/>
    </dgm:pt>
    <dgm:pt modelId="{EF6EC637-A2A7-4935-AEA6-D0D2F53BDD23}" type="pres">
      <dgm:prSet presAssocID="{94AB27CD-8880-4215-A0BB-EF06EBA3B68B}" presName="spaceBetweenRectangles" presStyleCnt="0"/>
      <dgm:spPr/>
    </dgm:pt>
    <dgm:pt modelId="{F3BB9838-C23A-46C2-874A-DAA071908FAC}" type="pres">
      <dgm:prSet presAssocID="{1162B93F-578D-452A-9537-E0212EEAC06C}" presName="parentLin" presStyleCnt="0"/>
      <dgm:spPr/>
    </dgm:pt>
    <dgm:pt modelId="{31529053-023E-441E-8D1B-AF072F9D59BE}" type="pres">
      <dgm:prSet presAssocID="{1162B93F-578D-452A-9537-E0212EEAC06C}" presName="parentLeftMargin" presStyleLbl="node1" presStyleIdx="0" presStyleCnt="3"/>
      <dgm:spPr/>
      <dgm:t>
        <a:bodyPr/>
        <a:lstStyle/>
        <a:p>
          <a:endParaRPr lang="zh-CN" altLang="en-US"/>
        </a:p>
      </dgm:t>
    </dgm:pt>
    <dgm:pt modelId="{0DEBD529-D77C-4E69-8013-CFD17692F1DA}" type="pres">
      <dgm:prSet presAssocID="{1162B93F-578D-452A-9537-E0212EEAC06C}" presName="parentText" presStyleLbl="node1" presStyleIdx="1" presStyleCnt="3">
        <dgm:presLayoutVars>
          <dgm:chMax val="0"/>
          <dgm:bulletEnabled val="1"/>
        </dgm:presLayoutVars>
      </dgm:prSet>
      <dgm:spPr/>
      <dgm:t>
        <a:bodyPr/>
        <a:lstStyle/>
        <a:p>
          <a:endParaRPr lang="zh-CN" altLang="en-US"/>
        </a:p>
      </dgm:t>
    </dgm:pt>
    <dgm:pt modelId="{6CD8669F-C869-4BB6-AEDA-87C9E45495B6}" type="pres">
      <dgm:prSet presAssocID="{1162B93F-578D-452A-9537-E0212EEAC06C}" presName="negativeSpace" presStyleCnt="0"/>
      <dgm:spPr/>
    </dgm:pt>
    <dgm:pt modelId="{EDC5CF46-BB53-47A8-B137-F20471A99BB6}" type="pres">
      <dgm:prSet presAssocID="{1162B93F-578D-452A-9537-E0212EEAC06C}" presName="childText" presStyleLbl="conFgAcc1" presStyleIdx="1" presStyleCnt="3">
        <dgm:presLayoutVars>
          <dgm:bulletEnabled val="1"/>
        </dgm:presLayoutVars>
      </dgm:prSet>
      <dgm:spPr/>
    </dgm:pt>
    <dgm:pt modelId="{3736D292-4F34-4B82-A370-55BD79C8A6D0}" type="pres">
      <dgm:prSet presAssocID="{FCE6C181-BBD1-465D-BB6D-19355EF200E4}" presName="spaceBetweenRectangles" presStyleCnt="0"/>
      <dgm:spPr/>
    </dgm:pt>
    <dgm:pt modelId="{C106E056-FCD0-42B3-8DDA-897BA347792C}" type="pres">
      <dgm:prSet presAssocID="{15D77F52-2D82-42F6-A2D6-424476513C43}" presName="parentLin" presStyleCnt="0"/>
      <dgm:spPr/>
    </dgm:pt>
    <dgm:pt modelId="{C4BA69DF-75B4-4D7C-AE75-1F7F1838500F}" type="pres">
      <dgm:prSet presAssocID="{15D77F52-2D82-42F6-A2D6-424476513C43}" presName="parentLeftMargin" presStyleLbl="node1" presStyleIdx="1" presStyleCnt="3"/>
      <dgm:spPr/>
      <dgm:t>
        <a:bodyPr/>
        <a:lstStyle/>
        <a:p>
          <a:endParaRPr lang="zh-CN" altLang="en-US"/>
        </a:p>
      </dgm:t>
    </dgm:pt>
    <dgm:pt modelId="{DE69D05D-E552-4417-88E4-E47D7B6CD762}" type="pres">
      <dgm:prSet presAssocID="{15D77F52-2D82-42F6-A2D6-424476513C43}" presName="parentText" presStyleLbl="node1" presStyleIdx="2" presStyleCnt="3">
        <dgm:presLayoutVars>
          <dgm:chMax val="0"/>
          <dgm:bulletEnabled val="1"/>
        </dgm:presLayoutVars>
      </dgm:prSet>
      <dgm:spPr/>
      <dgm:t>
        <a:bodyPr/>
        <a:lstStyle/>
        <a:p>
          <a:endParaRPr lang="zh-CN" altLang="en-US"/>
        </a:p>
      </dgm:t>
    </dgm:pt>
    <dgm:pt modelId="{D08FF2A3-7DF5-4211-ABAF-4D3B956B0211}" type="pres">
      <dgm:prSet presAssocID="{15D77F52-2D82-42F6-A2D6-424476513C43}" presName="negativeSpace" presStyleCnt="0"/>
      <dgm:spPr/>
    </dgm:pt>
    <dgm:pt modelId="{B66B76E4-AF4F-4F6E-B76B-1BFF7134EA69}" type="pres">
      <dgm:prSet presAssocID="{15D77F52-2D82-42F6-A2D6-424476513C43}" presName="childText" presStyleLbl="conFgAcc1" presStyleIdx="2" presStyleCnt="3">
        <dgm:presLayoutVars>
          <dgm:bulletEnabled val="1"/>
        </dgm:presLayoutVars>
      </dgm:prSet>
      <dgm:spPr/>
    </dgm:pt>
  </dgm:ptLst>
  <dgm:cxnLst>
    <dgm:cxn modelId="{126F23CD-4AE8-493B-A4B9-FF20B422E710}" srcId="{D6E24C92-857F-4164-BD59-5586E4FA9E62}" destId="{1162B93F-578D-452A-9537-E0212EEAC06C}" srcOrd="1" destOrd="0" parTransId="{14BC87B8-D3A9-491E-A52C-2947F47BD270}" sibTransId="{FCE6C181-BBD1-465D-BB6D-19355EF200E4}"/>
    <dgm:cxn modelId="{43D2E30F-3129-42B7-B1D7-07B8D5C6211D}" srcId="{D6E24C92-857F-4164-BD59-5586E4FA9E62}" destId="{A1BC55E3-710A-43D4-AF34-0B7A2DE0CE7E}" srcOrd="0" destOrd="0" parTransId="{81BF3A89-E95F-44F4-AB06-A6F78F1754A1}" sibTransId="{94AB27CD-8880-4215-A0BB-EF06EBA3B68B}"/>
    <dgm:cxn modelId="{00A4CD38-0C47-4A50-9C23-09C6F0DC6E55}" type="presOf" srcId="{15D77F52-2D82-42F6-A2D6-424476513C43}" destId="{C4BA69DF-75B4-4D7C-AE75-1F7F1838500F}" srcOrd="0" destOrd="0" presId="urn:microsoft.com/office/officeart/2005/8/layout/list1"/>
    <dgm:cxn modelId="{8CAF4A2F-521B-4C29-96B7-9894443FCD04}" type="presOf" srcId="{1162B93F-578D-452A-9537-E0212EEAC06C}" destId="{0DEBD529-D77C-4E69-8013-CFD17692F1DA}" srcOrd="1" destOrd="0" presId="urn:microsoft.com/office/officeart/2005/8/layout/list1"/>
    <dgm:cxn modelId="{EAF7FAAF-E62B-462D-BA5B-EE3831E19165}" srcId="{D6E24C92-857F-4164-BD59-5586E4FA9E62}" destId="{15D77F52-2D82-42F6-A2D6-424476513C43}" srcOrd="2" destOrd="0" parTransId="{5E61FCA6-B029-4AC8-A8B3-CAA40874548D}" sibTransId="{D0D4D35E-90C9-45FA-B860-A2AFC3F50518}"/>
    <dgm:cxn modelId="{335B1E08-2703-4E0E-8EFA-6C6953C4799E}" type="presOf" srcId="{A1BC55E3-710A-43D4-AF34-0B7A2DE0CE7E}" destId="{D1ED1319-5D49-43C8-BF56-9E2AD31DDEBA}" srcOrd="1" destOrd="0" presId="urn:microsoft.com/office/officeart/2005/8/layout/list1"/>
    <dgm:cxn modelId="{8C0E2D30-7C69-4A7D-9122-B20CF3B25243}" type="presOf" srcId="{A1BC55E3-710A-43D4-AF34-0B7A2DE0CE7E}" destId="{31E331AC-8C45-4CE7-A631-F341F3F5F682}" srcOrd="0" destOrd="0" presId="urn:microsoft.com/office/officeart/2005/8/layout/list1"/>
    <dgm:cxn modelId="{5B4BDBFF-0ACF-4254-B837-3D5E2C43FA33}" type="presOf" srcId="{D6E24C92-857F-4164-BD59-5586E4FA9E62}" destId="{196B7642-4F72-457E-9354-0E7A1F63DE82}" srcOrd="0" destOrd="0" presId="urn:microsoft.com/office/officeart/2005/8/layout/list1"/>
    <dgm:cxn modelId="{129DC64F-A6BA-449D-A8D7-6A0D6A80FE4A}" type="presOf" srcId="{15D77F52-2D82-42F6-A2D6-424476513C43}" destId="{DE69D05D-E552-4417-88E4-E47D7B6CD762}" srcOrd="1" destOrd="0" presId="urn:microsoft.com/office/officeart/2005/8/layout/list1"/>
    <dgm:cxn modelId="{8C0112B4-5E19-43BF-AD9E-93DD3940133A}" type="presOf" srcId="{1162B93F-578D-452A-9537-E0212EEAC06C}" destId="{31529053-023E-441E-8D1B-AF072F9D59BE}" srcOrd="0" destOrd="0" presId="urn:microsoft.com/office/officeart/2005/8/layout/list1"/>
    <dgm:cxn modelId="{D8D74417-2168-49BA-B414-E84D37D8B12E}" type="presParOf" srcId="{196B7642-4F72-457E-9354-0E7A1F63DE82}" destId="{5AFD980F-BF12-4D75-838F-5C3656BC6900}" srcOrd="0" destOrd="0" presId="urn:microsoft.com/office/officeart/2005/8/layout/list1"/>
    <dgm:cxn modelId="{5D0AB073-8C77-48F4-B09C-EE97766BF746}" type="presParOf" srcId="{5AFD980F-BF12-4D75-838F-5C3656BC6900}" destId="{31E331AC-8C45-4CE7-A631-F341F3F5F682}" srcOrd="0" destOrd="0" presId="urn:microsoft.com/office/officeart/2005/8/layout/list1"/>
    <dgm:cxn modelId="{3290F270-14E0-48F7-8B2B-3ACA5B2F0217}" type="presParOf" srcId="{5AFD980F-BF12-4D75-838F-5C3656BC6900}" destId="{D1ED1319-5D49-43C8-BF56-9E2AD31DDEBA}" srcOrd="1" destOrd="0" presId="urn:microsoft.com/office/officeart/2005/8/layout/list1"/>
    <dgm:cxn modelId="{EC176980-2A7B-43E6-9A09-AB4B8AE769A1}" type="presParOf" srcId="{196B7642-4F72-457E-9354-0E7A1F63DE82}" destId="{0F5E576E-423D-4B99-8B2C-3CF13BD5CB89}" srcOrd="1" destOrd="0" presId="urn:microsoft.com/office/officeart/2005/8/layout/list1"/>
    <dgm:cxn modelId="{52F88AA4-8838-4FE7-BDBB-FB53CFDEF987}" type="presParOf" srcId="{196B7642-4F72-457E-9354-0E7A1F63DE82}" destId="{DB0D169F-C1E4-42D0-AD11-E9642CB0F37B}" srcOrd="2" destOrd="0" presId="urn:microsoft.com/office/officeart/2005/8/layout/list1"/>
    <dgm:cxn modelId="{0F75CD34-2594-4E81-8F77-50A090115C06}" type="presParOf" srcId="{196B7642-4F72-457E-9354-0E7A1F63DE82}" destId="{EF6EC637-A2A7-4935-AEA6-D0D2F53BDD23}" srcOrd="3" destOrd="0" presId="urn:microsoft.com/office/officeart/2005/8/layout/list1"/>
    <dgm:cxn modelId="{5B3567D7-39CC-4B43-9BDD-BF59BB30AE12}" type="presParOf" srcId="{196B7642-4F72-457E-9354-0E7A1F63DE82}" destId="{F3BB9838-C23A-46C2-874A-DAA071908FAC}" srcOrd="4" destOrd="0" presId="urn:microsoft.com/office/officeart/2005/8/layout/list1"/>
    <dgm:cxn modelId="{308B1BC2-07EC-4C65-B6C5-F60D27C17458}" type="presParOf" srcId="{F3BB9838-C23A-46C2-874A-DAA071908FAC}" destId="{31529053-023E-441E-8D1B-AF072F9D59BE}" srcOrd="0" destOrd="0" presId="urn:microsoft.com/office/officeart/2005/8/layout/list1"/>
    <dgm:cxn modelId="{B41C2042-F159-4FF5-A99A-DA9D6ED03DDB}" type="presParOf" srcId="{F3BB9838-C23A-46C2-874A-DAA071908FAC}" destId="{0DEBD529-D77C-4E69-8013-CFD17692F1DA}" srcOrd="1" destOrd="0" presId="urn:microsoft.com/office/officeart/2005/8/layout/list1"/>
    <dgm:cxn modelId="{0717B186-DDE0-4F64-97E5-1B9887501444}" type="presParOf" srcId="{196B7642-4F72-457E-9354-0E7A1F63DE82}" destId="{6CD8669F-C869-4BB6-AEDA-87C9E45495B6}" srcOrd="5" destOrd="0" presId="urn:microsoft.com/office/officeart/2005/8/layout/list1"/>
    <dgm:cxn modelId="{DF783D16-AA64-47BC-B2AD-4610426FD7BA}" type="presParOf" srcId="{196B7642-4F72-457E-9354-0E7A1F63DE82}" destId="{EDC5CF46-BB53-47A8-B137-F20471A99BB6}" srcOrd="6" destOrd="0" presId="urn:microsoft.com/office/officeart/2005/8/layout/list1"/>
    <dgm:cxn modelId="{2D11B6D9-3524-42DF-8C8F-A5538104E155}" type="presParOf" srcId="{196B7642-4F72-457E-9354-0E7A1F63DE82}" destId="{3736D292-4F34-4B82-A370-55BD79C8A6D0}" srcOrd="7" destOrd="0" presId="urn:microsoft.com/office/officeart/2005/8/layout/list1"/>
    <dgm:cxn modelId="{260E780F-9529-4146-9C99-DC449D619B54}" type="presParOf" srcId="{196B7642-4F72-457E-9354-0E7A1F63DE82}" destId="{C106E056-FCD0-42B3-8DDA-897BA347792C}" srcOrd="8" destOrd="0" presId="urn:microsoft.com/office/officeart/2005/8/layout/list1"/>
    <dgm:cxn modelId="{E849A116-18AC-4C16-A09A-1BC4B91860CE}" type="presParOf" srcId="{C106E056-FCD0-42B3-8DDA-897BA347792C}" destId="{C4BA69DF-75B4-4D7C-AE75-1F7F1838500F}" srcOrd="0" destOrd="0" presId="urn:microsoft.com/office/officeart/2005/8/layout/list1"/>
    <dgm:cxn modelId="{D9D0B6E0-B9AE-4E64-9FA4-4BD9B87BB903}" type="presParOf" srcId="{C106E056-FCD0-42B3-8DDA-897BA347792C}" destId="{DE69D05D-E552-4417-88E4-E47D7B6CD762}" srcOrd="1" destOrd="0" presId="urn:microsoft.com/office/officeart/2005/8/layout/list1"/>
    <dgm:cxn modelId="{815B5D9C-719C-4709-8BC8-5E8182DDC76B}" type="presParOf" srcId="{196B7642-4F72-457E-9354-0E7A1F63DE82}" destId="{D08FF2A3-7DF5-4211-ABAF-4D3B956B0211}" srcOrd="9" destOrd="0" presId="urn:microsoft.com/office/officeart/2005/8/layout/list1"/>
    <dgm:cxn modelId="{CE094401-D419-4EF4-B1B3-4974F4DABFB3}" type="presParOf" srcId="{196B7642-4F72-457E-9354-0E7A1F63DE82}" destId="{B66B76E4-AF4F-4F6E-B76B-1BFF7134EA69}"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6FDF24-94A8-47A2-B0C6-7F0782B8DCD5}">
      <dsp:nvSpPr>
        <dsp:cNvPr id="0" name=""/>
        <dsp:cNvSpPr/>
      </dsp:nvSpPr>
      <dsp:spPr>
        <a:xfrm>
          <a:off x="0" y="338508"/>
          <a:ext cx="6552728" cy="478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C89C4D1C-B9CB-4433-9391-F641A9212F69}">
      <dsp:nvSpPr>
        <dsp:cNvPr id="0" name=""/>
        <dsp:cNvSpPr/>
      </dsp:nvSpPr>
      <dsp:spPr>
        <a:xfrm>
          <a:off x="327636" y="58067"/>
          <a:ext cx="4586909" cy="5608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44550">
            <a:lnSpc>
              <a:spcPct val="90000"/>
            </a:lnSpc>
            <a:spcBef>
              <a:spcPct val="0"/>
            </a:spcBef>
            <a:spcAft>
              <a:spcPct val="35000"/>
            </a:spcAft>
          </a:pPr>
          <a:r>
            <a:rPr lang="zh-CN" altLang="en-US" sz="1900" b="1" kern="1200" dirty="0" smtClean="0"/>
            <a:t>抛光（</a:t>
          </a:r>
          <a:r>
            <a:rPr lang="en-US" altLang="zh-CN" sz="1900" b="1" kern="1200" dirty="0" smtClean="0"/>
            <a:t>Polish)</a:t>
          </a:r>
          <a:endParaRPr lang="zh-CN" altLang="en-US" sz="1900" kern="1200" dirty="0"/>
        </a:p>
      </dsp:txBody>
      <dsp:txXfrm>
        <a:off x="327636" y="58067"/>
        <a:ext cx="4586909" cy="560880"/>
      </dsp:txXfrm>
    </dsp:sp>
    <dsp:sp modelId="{5B9C5D4B-940F-4B82-9AA2-55059F9BD698}">
      <dsp:nvSpPr>
        <dsp:cNvPr id="0" name=""/>
        <dsp:cNvSpPr/>
      </dsp:nvSpPr>
      <dsp:spPr>
        <a:xfrm>
          <a:off x="0" y="1200348"/>
          <a:ext cx="6552728" cy="478800"/>
        </a:xfrm>
        <a:prstGeom prst="rect">
          <a:avLst/>
        </a:prstGeom>
        <a:solidFill>
          <a:schemeClr val="lt1">
            <a:alpha val="90000"/>
            <a:hueOff val="0"/>
            <a:satOff val="0"/>
            <a:lumOff val="0"/>
            <a:alphaOff val="0"/>
          </a:schemeClr>
        </a:solidFill>
        <a:ln w="9525" cap="flat" cmpd="sng" algn="ctr">
          <a:solidFill>
            <a:schemeClr val="accent4">
              <a:hueOff val="-892954"/>
              <a:satOff val="5380"/>
              <a:lumOff val="431"/>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A3B694F8-59EF-4998-9272-59B0446306B3}">
      <dsp:nvSpPr>
        <dsp:cNvPr id="0" name=""/>
        <dsp:cNvSpPr/>
      </dsp:nvSpPr>
      <dsp:spPr>
        <a:xfrm>
          <a:off x="327636" y="919908"/>
          <a:ext cx="4586909" cy="560880"/>
        </a:xfrm>
        <a:prstGeom prst="roundRect">
          <a:avLst/>
        </a:prstGeom>
        <a:gradFill rotWithShape="0">
          <a:gsLst>
            <a:gs pos="0">
              <a:schemeClr val="accent4">
                <a:hueOff val="-892954"/>
                <a:satOff val="5380"/>
                <a:lumOff val="431"/>
                <a:alphaOff val="0"/>
                <a:shade val="51000"/>
                <a:satMod val="130000"/>
              </a:schemeClr>
            </a:gs>
            <a:gs pos="80000">
              <a:schemeClr val="accent4">
                <a:hueOff val="-892954"/>
                <a:satOff val="5380"/>
                <a:lumOff val="431"/>
                <a:alphaOff val="0"/>
                <a:shade val="93000"/>
                <a:satMod val="130000"/>
              </a:schemeClr>
            </a:gs>
            <a:gs pos="100000">
              <a:schemeClr val="accent4">
                <a:hueOff val="-892954"/>
                <a:satOff val="5380"/>
                <a:lumOff val="43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44550">
            <a:lnSpc>
              <a:spcPct val="90000"/>
            </a:lnSpc>
            <a:spcBef>
              <a:spcPct val="0"/>
            </a:spcBef>
            <a:spcAft>
              <a:spcPct val="35000"/>
            </a:spcAft>
          </a:pPr>
          <a:r>
            <a:rPr lang="zh-CN" altLang="en-US" sz="1900" b="1" kern="1200" dirty="0" smtClean="0"/>
            <a:t>火花纹</a:t>
          </a:r>
          <a:r>
            <a:rPr lang="en-US" altLang="zh-CN" sz="1900" b="1" kern="1200" dirty="0" smtClean="0"/>
            <a:t>(</a:t>
          </a:r>
          <a:r>
            <a:rPr lang="en-US" altLang="zh-CN" sz="1900" kern="1200" dirty="0" smtClean="0"/>
            <a:t>Thin Fire Texture)</a:t>
          </a:r>
          <a:endParaRPr lang="zh-CN" altLang="en-US" sz="1900" kern="1200" dirty="0"/>
        </a:p>
      </dsp:txBody>
      <dsp:txXfrm>
        <a:off x="327636" y="919908"/>
        <a:ext cx="4586909" cy="560880"/>
      </dsp:txXfrm>
    </dsp:sp>
    <dsp:sp modelId="{1EF6230C-6E5A-4369-8105-C2A9ECAC2F5C}">
      <dsp:nvSpPr>
        <dsp:cNvPr id="0" name=""/>
        <dsp:cNvSpPr/>
      </dsp:nvSpPr>
      <dsp:spPr>
        <a:xfrm>
          <a:off x="0" y="2062188"/>
          <a:ext cx="6552728" cy="478800"/>
        </a:xfrm>
        <a:prstGeom prst="rect">
          <a:avLst/>
        </a:prstGeom>
        <a:solidFill>
          <a:schemeClr val="lt1">
            <a:alpha val="90000"/>
            <a:hueOff val="0"/>
            <a:satOff val="0"/>
            <a:lumOff val="0"/>
            <a:alphaOff val="0"/>
          </a:schemeClr>
        </a:solidFill>
        <a:ln w="9525" cap="flat" cmpd="sng" algn="ctr">
          <a:solidFill>
            <a:schemeClr val="accent4">
              <a:hueOff val="-1785908"/>
              <a:satOff val="10760"/>
              <a:lumOff val="862"/>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603ED47B-04A1-4170-BCB9-ECF6FA7B2A32}">
      <dsp:nvSpPr>
        <dsp:cNvPr id="0" name=""/>
        <dsp:cNvSpPr/>
      </dsp:nvSpPr>
      <dsp:spPr>
        <a:xfrm>
          <a:off x="327636" y="1781748"/>
          <a:ext cx="4586909" cy="560880"/>
        </a:xfrm>
        <a:prstGeom prst="roundRect">
          <a:avLst/>
        </a:prstGeom>
        <a:gradFill rotWithShape="0">
          <a:gsLst>
            <a:gs pos="0">
              <a:schemeClr val="accent4">
                <a:hueOff val="-1785908"/>
                <a:satOff val="10760"/>
                <a:lumOff val="862"/>
                <a:alphaOff val="0"/>
                <a:shade val="51000"/>
                <a:satMod val="130000"/>
              </a:schemeClr>
            </a:gs>
            <a:gs pos="80000">
              <a:schemeClr val="accent4">
                <a:hueOff val="-1785908"/>
                <a:satOff val="10760"/>
                <a:lumOff val="862"/>
                <a:alphaOff val="0"/>
                <a:shade val="93000"/>
                <a:satMod val="130000"/>
              </a:schemeClr>
            </a:gs>
            <a:gs pos="100000">
              <a:schemeClr val="accent4">
                <a:hueOff val="-1785908"/>
                <a:satOff val="10760"/>
                <a:lumOff val="86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44550">
            <a:lnSpc>
              <a:spcPct val="90000"/>
            </a:lnSpc>
            <a:spcBef>
              <a:spcPct val="0"/>
            </a:spcBef>
            <a:spcAft>
              <a:spcPct val="35000"/>
            </a:spcAft>
          </a:pPr>
          <a:r>
            <a:rPr lang="zh-CN" altLang="en-US" sz="1900" b="1" kern="1200" dirty="0" smtClean="0"/>
            <a:t>化学蚀纹（</a:t>
          </a:r>
          <a:r>
            <a:rPr lang="en-US" altLang="zh-CN" sz="1900" b="1" kern="1200" dirty="0" smtClean="0"/>
            <a:t>Texture)</a:t>
          </a:r>
          <a:endParaRPr lang="zh-CN" altLang="en-US" sz="1900" kern="1200" dirty="0"/>
        </a:p>
      </dsp:txBody>
      <dsp:txXfrm>
        <a:off x="327636" y="1781748"/>
        <a:ext cx="4586909" cy="560880"/>
      </dsp:txXfrm>
    </dsp:sp>
    <dsp:sp modelId="{F59EF0A7-E662-4A4F-84AA-070ABDD09240}">
      <dsp:nvSpPr>
        <dsp:cNvPr id="0" name=""/>
        <dsp:cNvSpPr/>
      </dsp:nvSpPr>
      <dsp:spPr>
        <a:xfrm>
          <a:off x="0" y="2924028"/>
          <a:ext cx="6552728" cy="478800"/>
        </a:xfrm>
        <a:prstGeom prst="rect">
          <a:avLst/>
        </a:prstGeom>
        <a:solidFill>
          <a:schemeClr val="lt1">
            <a:alpha val="90000"/>
            <a:hueOff val="0"/>
            <a:satOff val="0"/>
            <a:lumOff val="0"/>
            <a:alphaOff val="0"/>
          </a:schemeClr>
        </a:solidFill>
        <a:ln w="9525" cap="flat" cmpd="sng" algn="ctr">
          <a:solidFill>
            <a:schemeClr val="accent4">
              <a:hueOff val="-2678862"/>
              <a:satOff val="16139"/>
              <a:lumOff val="1294"/>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E06AAB4F-EC18-4AFD-BC56-590127E0F75D}">
      <dsp:nvSpPr>
        <dsp:cNvPr id="0" name=""/>
        <dsp:cNvSpPr/>
      </dsp:nvSpPr>
      <dsp:spPr>
        <a:xfrm>
          <a:off x="327636" y="2643588"/>
          <a:ext cx="4586909" cy="560880"/>
        </a:xfrm>
        <a:prstGeom prst="roundRect">
          <a:avLst/>
        </a:prstGeom>
        <a:gradFill rotWithShape="0">
          <a:gsLst>
            <a:gs pos="0">
              <a:schemeClr val="accent4">
                <a:hueOff val="-2678862"/>
                <a:satOff val="16139"/>
                <a:lumOff val="1294"/>
                <a:alphaOff val="0"/>
                <a:shade val="51000"/>
                <a:satMod val="130000"/>
              </a:schemeClr>
            </a:gs>
            <a:gs pos="80000">
              <a:schemeClr val="accent4">
                <a:hueOff val="-2678862"/>
                <a:satOff val="16139"/>
                <a:lumOff val="1294"/>
                <a:alphaOff val="0"/>
                <a:shade val="93000"/>
                <a:satMod val="130000"/>
              </a:schemeClr>
            </a:gs>
            <a:gs pos="100000">
              <a:schemeClr val="accent4">
                <a:hueOff val="-2678862"/>
                <a:satOff val="16139"/>
                <a:lumOff val="129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44550">
            <a:lnSpc>
              <a:spcPct val="90000"/>
            </a:lnSpc>
            <a:spcBef>
              <a:spcPct val="0"/>
            </a:spcBef>
            <a:spcAft>
              <a:spcPct val="35000"/>
            </a:spcAft>
          </a:pPr>
          <a:r>
            <a:rPr lang="zh-CN" altLang="en-US" sz="1900" b="1" kern="1200" smtClean="0"/>
            <a:t>蚀纹处理和模具斜度</a:t>
          </a:r>
          <a:endParaRPr lang="zh-CN" altLang="en-US" sz="1900" kern="1200"/>
        </a:p>
      </dsp:txBody>
      <dsp:txXfrm>
        <a:off x="327636" y="2643588"/>
        <a:ext cx="4586909" cy="560880"/>
      </dsp:txXfrm>
    </dsp:sp>
    <dsp:sp modelId="{AD4CB75E-BD1F-402F-8986-3ECE7C37FC0C}">
      <dsp:nvSpPr>
        <dsp:cNvPr id="0" name=""/>
        <dsp:cNvSpPr/>
      </dsp:nvSpPr>
      <dsp:spPr>
        <a:xfrm>
          <a:off x="0" y="3785868"/>
          <a:ext cx="6552728" cy="478800"/>
        </a:xfrm>
        <a:prstGeom prst="rect">
          <a:avLst/>
        </a:prstGeom>
        <a:solidFill>
          <a:schemeClr val="lt1">
            <a:alpha val="90000"/>
            <a:hueOff val="0"/>
            <a:satOff val="0"/>
            <a:lumOff val="0"/>
            <a:alphaOff val="0"/>
          </a:schemeClr>
        </a:solidFill>
        <a:ln w="9525" cap="flat" cmpd="sng" algn="ctr">
          <a:solidFill>
            <a:schemeClr val="accent4">
              <a:hueOff val="-3571816"/>
              <a:satOff val="21519"/>
              <a:lumOff val="172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E7181E8F-107A-4FC6-B0CF-288F3F2F4FA9}">
      <dsp:nvSpPr>
        <dsp:cNvPr id="0" name=""/>
        <dsp:cNvSpPr/>
      </dsp:nvSpPr>
      <dsp:spPr>
        <a:xfrm>
          <a:off x="327636" y="3505428"/>
          <a:ext cx="4586909" cy="560880"/>
        </a:xfrm>
        <a:prstGeom prst="roundRect">
          <a:avLst/>
        </a:prstGeom>
        <a:gradFill rotWithShape="0">
          <a:gsLst>
            <a:gs pos="0">
              <a:schemeClr val="accent4">
                <a:hueOff val="-3571816"/>
                <a:satOff val="21519"/>
                <a:lumOff val="1725"/>
                <a:alphaOff val="0"/>
                <a:shade val="51000"/>
                <a:satMod val="130000"/>
              </a:schemeClr>
            </a:gs>
            <a:gs pos="80000">
              <a:schemeClr val="accent4">
                <a:hueOff val="-3571816"/>
                <a:satOff val="21519"/>
                <a:lumOff val="1725"/>
                <a:alphaOff val="0"/>
                <a:shade val="93000"/>
                <a:satMod val="130000"/>
              </a:schemeClr>
            </a:gs>
            <a:gs pos="100000">
              <a:schemeClr val="accent4">
                <a:hueOff val="-3571816"/>
                <a:satOff val="21519"/>
                <a:lumOff val="172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44550">
            <a:lnSpc>
              <a:spcPct val="90000"/>
            </a:lnSpc>
            <a:spcBef>
              <a:spcPct val="0"/>
            </a:spcBef>
            <a:spcAft>
              <a:spcPct val="35000"/>
            </a:spcAft>
          </a:pPr>
          <a:r>
            <a:rPr lang="zh-CN" altLang="en-US" sz="1900" b="1" kern="1200" smtClean="0"/>
            <a:t>电镀</a:t>
          </a:r>
          <a:r>
            <a:rPr lang="en-US" altLang="zh-CN" sz="1900" b="1" kern="1200" smtClean="0"/>
            <a:t>(Plating)</a:t>
          </a:r>
          <a:endParaRPr lang="en-US" altLang="zh-CN" sz="1900" b="1" kern="1200" dirty="0" smtClean="0"/>
        </a:p>
      </dsp:txBody>
      <dsp:txXfrm>
        <a:off x="327636" y="3505428"/>
        <a:ext cx="4586909" cy="560880"/>
      </dsp:txXfrm>
    </dsp:sp>
    <dsp:sp modelId="{7FCA84A5-7225-48C2-86F1-3C51BA719240}">
      <dsp:nvSpPr>
        <dsp:cNvPr id="0" name=""/>
        <dsp:cNvSpPr/>
      </dsp:nvSpPr>
      <dsp:spPr>
        <a:xfrm>
          <a:off x="0" y="4647708"/>
          <a:ext cx="6552728" cy="478800"/>
        </a:xfrm>
        <a:prstGeom prst="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C3049AA7-D7B0-45BE-9981-3DE8A33BD26B}">
      <dsp:nvSpPr>
        <dsp:cNvPr id="0" name=""/>
        <dsp:cNvSpPr/>
      </dsp:nvSpPr>
      <dsp:spPr>
        <a:xfrm>
          <a:off x="327636" y="4367267"/>
          <a:ext cx="4586909" cy="56088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44550">
            <a:lnSpc>
              <a:spcPct val="90000"/>
            </a:lnSpc>
            <a:spcBef>
              <a:spcPct val="0"/>
            </a:spcBef>
            <a:spcAft>
              <a:spcPct val="35000"/>
            </a:spcAft>
          </a:pPr>
          <a:r>
            <a:rPr lang="zh-CN" altLang="en-US" sz="1900" b="1" kern="1200" smtClean="0"/>
            <a:t>喷砂（</a:t>
          </a:r>
          <a:r>
            <a:rPr lang="en-US" altLang="zh-CN" sz="1900" b="1" kern="1200" smtClean="0"/>
            <a:t>Blasting</a:t>
          </a:r>
          <a:r>
            <a:rPr lang="zh-CN" altLang="en-US" sz="1900" b="1" kern="1200" smtClean="0"/>
            <a:t>）</a:t>
          </a:r>
          <a:endParaRPr lang="en-US" altLang="zh-CN" sz="1900" b="1" kern="1200" dirty="0" smtClean="0"/>
        </a:p>
      </dsp:txBody>
      <dsp:txXfrm>
        <a:off x="327636" y="4367267"/>
        <a:ext cx="4586909" cy="56088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E523A68-6AFD-491C-A1D3-0CD6311936ED}">
      <dsp:nvSpPr>
        <dsp:cNvPr id="0" name=""/>
        <dsp:cNvSpPr/>
      </dsp:nvSpPr>
      <dsp:spPr>
        <a:xfrm>
          <a:off x="1918" y="0"/>
          <a:ext cx="1882257" cy="5112568"/>
        </a:xfrm>
        <a:prstGeom prst="roundRect">
          <a:avLst>
            <a:gd name="adj" fmla="val 10000"/>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ctr" defTabSz="1422400">
            <a:lnSpc>
              <a:spcPct val="90000"/>
            </a:lnSpc>
            <a:spcBef>
              <a:spcPct val="0"/>
            </a:spcBef>
            <a:spcAft>
              <a:spcPct val="35000"/>
            </a:spcAft>
          </a:pPr>
          <a:r>
            <a:rPr lang="zh-CN" altLang="en-US" sz="3200" b="1" kern="1200" smtClean="0"/>
            <a:t>钻石抛光</a:t>
          </a:r>
          <a:endParaRPr lang="en-US" altLang="zh-CN" sz="3200" b="1" kern="1200" smtClean="0"/>
        </a:p>
        <a:p>
          <a:pPr lvl="0" algn="ctr" defTabSz="1422400">
            <a:lnSpc>
              <a:spcPct val="90000"/>
            </a:lnSpc>
            <a:spcBef>
              <a:spcPct val="0"/>
            </a:spcBef>
            <a:spcAft>
              <a:spcPct val="35000"/>
            </a:spcAft>
          </a:pPr>
          <a:r>
            <a:rPr lang="zh-CN" altLang="en-US" sz="1200" b="1" kern="1200" smtClean="0"/>
            <a:t>（非常适合镀镍和镀铬）</a:t>
          </a:r>
          <a:endParaRPr lang="zh-CN" altLang="en-US" sz="1200" b="1" kern="1200" dirty="0"/>
        </a:p>
      </dsp:txBody>
      <dsp:txXfrm>
        <a:off x="1918" y="0"/>
        <a:ext cx="1882257" cy="1533770"/>
      </dsp:txXfrm>
    </dsp:sp>
    <dsp:sp modelId="{0B128095-78BE-4FB1-81E7-A41EE54CDA86}">
      <dsp:nvSpPr>
        <dsp:cNvPr id="0" name=""/>
        <dsp:cNvSpPr/>
      </dsp:nvSpPr>
      <dsp:spPr>
        <a:xfrm>
          <a:off x="190143" y="1534207"/>
          <a:ext cx="1505806" cy="1004414"/>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altLang="zh-CN" sz="1700" b="1" kern="1200" smtClean="0"/>
            <a:t>SPIA-1</a:t>
          </a:r>
        </a:p>
        <a:p>
          <a:pPr lvl="0" algn="ctr" defTabSz="755650">
            <a:lnSpc>
              <a:spcPct val="90000"/>
            </a:lnSpc>
            <a:spcBef>
              <a:spcPct val="0"/>
            </a:spcBef>
            <a:spcAft>
              <a:spcPct val="35000"/>
            </a:spcAft>
          </a:pPr>
          <a:r>
            <a:rPr lang="zh-CN" altLang="en-US" sz="1200" b="1" kern="1200" smtClean="0"/>
            <a:t>（高质量外观或者镜片模具）</a:t>
          </a:r>
          <a:endParaRPr lang="zh-CN" altLang="en-US" sz="1200" b="1" kern="1200" dirty="0"/>
        </a:p>
      </dsp:txBody>
      <dsp:txXfrm>
        <a:off x="190143" y="1534207"/>
        <a:ext cx="1505806" cy="1004414"/>
      </dsp:txXfrm>
    </dsp:sp>
    <dsp:sp modelId="{A71BD65D-5192-43C7-ACF3-F811164F6A81}">
      <dsp:nvSpPr>
        <dsp:cNvPr id="0" name=""/>
        <dsp:cNvSpPr/>
      </dsp:nvSpPr>
      <dsp:spPr>
        <a:xfrm>
          <a:off x="190143" y="2693147"/>
          <a:ext cx="1505806" cy="1004414"/>
        </a:xfrm>
        <a:prstGeom prst="roundRect">
          <a:avLst>
            <a:gd name="adj" fmla="val 10000"/>
          </a:avLst>
        </a:prstGeom>
        <a:gradFill rotWithShape="0">
          <a:gsLst>
            <a:gs pos="0">
              <a:schemeClr val="accent3">
                <a:hueOff val="1022751"/>
                <a:satOff val="-1535"/>
                <a:lumOff val="-250"/>
                <a:alphaOff val="0"/>
                <a:shade val="51000"/>
                <a:satMod val="130000"/>
              </a:schemeClr>
            </a:gs>
            <a:gs pos="80000">
              <a:schemeClr val="accent3">
                <a:hueOff val="1022751"/>
                <a:satOff val="-1535"/>
                <a:lumOff val="-250"/>
                <a:alphaOff val="0"/>
                <a:shade val="93000"/>
                <a:satMod val="130000"/>
              </a:schemeClr>
            </a:gs>
            <a:gs pos="100000">
              <a:schemeClr val="accent3">
                <a:hueOff val="1022751"/>
                <a:satOff val="-1535"/>
                <a:lumOff val="-25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altLang="zh-CN" sz="1700" b="1" kern="1200" smtClean="0"/>
            <a:t>SPIA-2</a:t>
          </a:r>
        </a:p>
        <a:p>
          <a:pPr lvl="0" algn="ctr" defTabSz="755650">
            <a:lnSpc>
              <a:spcPct val="90000"/>
            </a:lnSpc>
            <a:spcBef>
              <a:spcPct val="0"/>
            </a:spcBef>
            <a:spcAft>
              <a:spcPct val="35000"/>
            </a:spcAft>
          </a:pPr>
          <a:r>
            <a:rPr lang="zh-CN" altLang="en-US" sz="1200" b="1" kern="1200" smtClean="0"/>
            <a:t>（良好脱模和外观）</a:t>
          </a:r>
          <a:endParaRPr lang="zh-CN" altLang="en-US" sz="1200" b="1" kern="1200" dirty="0"/>
        </a:p>
      </dsp:txBody>
      <dsp:txXfrm>
        <a:off x="190143" y="2693147"/>
        <a:ext cx="1505806" cy="1004414"/>
      </dsp:txXfrm>
    </dsp:sp>
    <dsp:sp modelId="{F7967921-FE4F-4215-AC56-DB860A52A046}">
      <dsp:nvSpPr>
        <dsp:cNvPr id="0" name=""/>
        <dsp:cNvSpPr/>
      </dsp:nvSpPr>
      <dsp:spPr>
        <a:xfrm>
          <a:off x="190143" y="3852087"/>
          <a:ext cx="1505806" cy="1004414"/>
        </a:xfrm>
        <a:prstGeom prst="roundRect">
          <a:avLst>
            <a:gd name="adj" fmla="val 10000"/>
          </a:avLst>
        </a:prstGeom>
        <a:gradFill rotWithShape="0">
          <a:gsLst>
            <a:gs pos="0">
              <a:schemeClr val="accent3">
                <a:hueOff val="2045503"/>
                <a:satOff val="-3069"/>
                <a:lumOff val="-499"/>
                <a:alphaOff val="0"/>
                <a:shade val="51000"/>
                <a:satMod val="130000"/>
              </a:schemeClr>
            </a:gs>
            <a:gs pos="80000">
              <a:schemeClr val="accent3">
                <a:hueOff val="2045503"/>
                <a:satOff val="-3069"/>
                <a:lumOff val="-499"/>
                <a:alphaOff val="0"/>
                <a:shade val="93000"/>
                <a:satMod val="130000"/>
              </a:schemeClr>
            </a:gs>
            <a:gs pos="100000">
              <a:schemeClr val="accent3">
                <a:hueOff val="2045503"/>
                <a:satOff val="-3069"/>
                <a:lumOff val="-49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altLang="zh-CN" sz="1700" b="1" kern="1200" smtClean="0"/>
            <a:t>SPIA-3</a:t>
          </a:r>
        </a:p>
        <a:p>
          <a:pPr lvl="0" algn="ctr" defTabSz="755650">
            <a:lnSpc>
              <a:spcPct val="90000"/>
            </a:lnSpc>
            <a:spcBef>
              <a:spcPct val="0"/>
            </a:spcBef>
            <a:spcAft>
              <a:spcPct val="35000"/>
            </a:spcAft>
          </a:pPr>
          <a:r>
            <a:rPr lang="zh-CN" altLang="en-US" sz="1200" b="1" kern="1200" smtClean="0"/>
            <a:t>（良好脱模，外观无需高光）</a:t>
          </a:r>
          <a:endParaRPr lang="zh-CN" altLang="en-US" sz="1200" b="1" kern="1200" dirty="0"/>
        </a:p>
      </dsp:txBody>
      <dsp:txXfrm>
        <a:off x="190143" y="3852087"/>
        <a:ext cx="1505806" cy="1004414"/>
      </dsp:txXfrm>
    </dsp:sp>
    <dsp:sp modelId="{4F5A8557-1773-4241-9845-841ABE8B58C9}">
      <dsp:nvSpPr>
        <dsp:cNvPr id="0" name=""/>
        <dsp:cNvSpPr/>
      </dsp:nvSpPr>
      <dsp:spPr>
        <a:xfrm>
          <a:off x="2025345" y="0"/>
          <a:ext cx="1882257" cy="5112568"/>
        </a:xfrm>
        <a:prstGeom prst="roundRect">
          <a:avLst>
            <a:gd name="adj" fmla="val 10000"/>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zh-CN" altLang="en-US" sz="3200" b="1" kern="1200" smtClean="0"/>
            <a:t>砂纸抛光</a:t>
          </a:r>
          <a:endParaRPr lang="en-US" altLang="zh-CN" sz="3200" b="1" kern="1200" smtClean="0"/>
        </a:p>
        <a:p>
          <a:pPr lvl="0" algn="l" defTabSz="1422400">
            <a:lnSpc>
              <a:spcPct val="90000"/>
            </a:lnSpc>
            <a:spcBef>
              <a:spcPct val="0"/>
            </a:spcBef>
            <a:spcAft>
              <a:spcPct val="35000"/>
            </a:spcAft>
          </a:pPr>
          <a:r>
            <a:rPr lang="zh-CN" altLang="en-US" sz="1200" b="1" kern="1200" smtClean="0"/>
            <a:t>（轻微高光面，良好脱模，用在装饰要求不高的场合）</a:t>
          </a:r>
          <a:endParaRPr lang="zh-CN" altLang="en-US" sz="1200" b="1" kern="1200" dirty="0"/>
        </a:p>
      </dsp:txBody>
      <dsp:txXfrm>
        <a:off x="2025345" y="0"/>
        <a:ext cx="1882257" cy="1533770"/>
      </dsp:txXfrm>
    </dsp:sp>
    <dsp:sp modelId="{5B021FCE-BB59-4357-A4FB-BA099D757EA1}">
      <dsp:nvSpPr>
        <dsp:cNvPr id="0" name=""/>
        <dsp:cNvSpPr/>
      </dsp:nvSpPr>
      <dsp:spPr>
        <a:xfrm>
          <a:off x="2213571" y="1534207"/>
          <a:ext cx="1505806" cy="1004414"/>
        </a:xfrm>
        <a:prstGeom prst="roundRect">
          <a:avLst>
            <a:gd name="adj" fmla="val 10000"/>
          </a:avLst>
        </a:prstGeom>
        <a:gradFill rotWithShape="0">
          <a:gsLst>
            <a:gs pos="0">
              <a:schemeClr val="accent3">
                <a:hueOff val="3068254"/>
                <a:satOff val="-4604"/>
                <a:lumOff val="-749"/>
                <a:alphaOff val="0"/>
                <a:shade val="51000"/>
                <a:satMod val="130000"/>
              </a:schemeClr>
            </a:gs>
            <a:gs pos="80000">
              <a:schemeClr val="accent3">
                <a:hueOff val="3068254"/>
                <a:satOff val="-4604"/>
                <a:lumOff val="-749"/>
                <a:alphaOff val="0"/>
                <a:shade val="93000"/>
                <a:satMod val="130000"/>
              </a:schemeClr>
            </a:gs>
            <a:gs pos="100000">
              <a:schemeClr val="accent3">
                <a:hueOff val="3068254"/>
                <a:satOff val="-4604"/>
                <a:lumOff val="-74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altLang="zh-CN" sz="2000" b="1" kern="1200" smtClean="0"/>
            <a:t>SPIB-1</a:t>
          </a:r>
          <a:endParaRPr lang="zh-CN" altLang="en-US" sz="2000" b="1" kern="1200" dirty="0"/>
        </a:p>
      </dsp:txBody>
      <dsp:txXfrm>
        <a:off x="2213571" y="1534207"/>
        <a:ext cx="1505806" cy="1004414"/>
      </dsp:txXfrm>
    </dsp:sp>
    <dsp:sp modelId="{7D2D88CA-80C6-499B-8832-E16B1A1830A6}">
      <dsp:nvSpPr>
        <dsp:cNvPr id="0" name=""/>
        <dsp:cNvSpPr/>
      </dsp:nvSpPr>
      <dsp:spPr>
        <a:xfrm>
          <a:off x="2213571" y="2693147"/>
          <a:ext cx="1505806" cy="1004414"/>
        </a:xfrm>
        <a:prstGeom prst="roundRect">
          <a:avLst>
            <a:gd name="adj" fmla="val 10000"/>
          </a:avLst>
        </a:prstGeom>
        <a:gradFill rotWithShape="0">
          <a:gsLst>
            <a:gs pos="0">
              <a:schemeClr val="accent3">
                <a:hueOff val="4091005"/>
                <a:satOff val="-6138"/>
                <a:lumOff val="-998"/>
                <a:alphaOff val="0"/>
                <a:shade val="51000"/>
                <a:satMod val="130000"/>
              </a:schemeClr>
            </a:gs>
            <a:gs pos="80000">
              <a:schemeClr val="accent3">
                <a:hueOff val="4091005"/>
                <a:satOff val="-6138"/>
                <a:lumOff val="-998"/>
                <a:alphaOff val="0"/>
                <a:shade val="93000"/>
                <a:satMod val="130000"/>
              </a:schemeClr>
            </a:gs>
            <a:gs pos="100000">
              <a:schemeClr val="accent3">
                <a:hueOff val="4091005"/>
                <a:satOff val="-6138"/>
                <a:lumOff val="-99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SPIB-2</a:t>
          </a:r>
          <a:endParaRPr lang="zh-CN" altLang="en-US" sz="1800" b="1" kern="1200" dirty="0"/>
        </a:p>
      </dsp:txBody>
      <dsp:txXfrm>
        <a:off x="2213571" y="2693147"/>
        <a:ext cx="1505806" cy="1004414"/>
      </dsp:txXfrm>
    </dsp:sp>
    <dsp:sp modelId="{B037E6F3-A3A4-4F5E-B257-13FE5A591539}">
      <dsp:nvSpPr>
        <dsp:cNvPr id="0" name=""/>
        <dsp:cNvSpPr/>
      </dsp:nvSpPr>
      <dsp:spPr>
        <a:xfrm>
          <a:off x="2213571" y="3852087"/>
          <a:ext cx="1505806" cy="1004414"/>
        </a:xfrm>
        <a:prstGeom prst="roundRect">
          <a:avLst>
            <a:gd name="adj" fmla="val 10000"/>
          </a:avLst>
        </a:prstGeom>
        <a:gradFill rotWithShape="0">
          <a:gsLst>
            <a:gs pos="0">
              <a:schemeClr val="accent3">
                <a:hueOff val="5113756"/>
                <a:satOff val="-7673"/>
                <a:lumOff val="-1248"/>
                <a:alphaOff val="0"/>
                <a:shade val="51000"/>
                <a:satMod val="130000"/>
              </a:schemeClr>
            </a:gs>
            <a:gs pos="80000">
              <a:schemeClr val="accent3">
                <a:hueOff val="5113756"/>
                <a:satOff val="-7673"/>
                <a:lumOff val="-1248"/>
                <a:alphaOff val="0"/>
                <a:shade val="93000"/>
                <a:satMod val="130000"/>
              </a:schemeClr>
            </a:gs>
            <a:gs pos="100000">
              <a:schemeClr val="accent3">
                <a:hueOff val="5113756"/>
                <a:satOff val="-7673"/>
                <a:lumOff val="-124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SPIB-3</a:t>
          </a:r>
          <a:endParaRPr lang="zh-CN" altLang="en-US" sz="1800" b="1" kern="1200" dirty="0"/>
        </a:p>
      </dsp:txBody>
      <dsp:txXfrm>
        <a:off x="2213571" y="3852087"/>
        <a:ext cx="1505806" cy="1004414"/>
      </dsp:txXfrm>
    </dsp:sp>
    <dsp:sp modelId="{C7AC9518-8CB3-46D5-BC8F-CE3AE8C5A3C7}">
      <dsp:nvSpPr>
        <dsp:cNvPr id="0" name=""/>
        <dsp:cNvSpPr/>
      </dsp:nvSpPr>
      <dsp:spPr>
        <a:xfrm>
          <a:off x="4048772" y="0"/>
          <a:ext cx="1882257" cy="5112568"/>
        </a:xfrm>
        <a:prstGeom prst="roundRect">
          <a:avLst>
            <a:gd name="adj" fmla="val 10000"/>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zh-CN" altLang="en-US" sz="3200" b="1" kern="1200" smtClean="0"/>
            <a:t>油石抛光</a:t>
          </a:r>
          <a:endParaRPr lang="en-US" altLang="zh-CN" sz="3200" b="1" kern="1200" smtClean="0"/>
        </a:p>
        <a:p>
          <a:pPr lvl="0" algn="ctr" defTabSz="1422400">
            <a:lnSpc>
              <a:spcPct val="90000"/>
            </a:lnSpc>
            <a:spcBef>
              <a:spcPct val="0"/>
            </a:spcBef>
            <a:spcAft>
              <a:spcPct val="35000"/>
            </a:spcAft>
          </a:pPr>
          <a:r>
            <a:rPr lang="zh-CN" altLang="en-US" sz="1200" b="1" kern="1200" smtClean="0"/>
            <a:t>（非高光面，良好脱模，也是砂纸和钻石抛光的头道工序）</a:t>
          </a:r>
          <a:endParaRPr lang="zh-CN" altLang="en-US" sz="1200" b="1" kern="1200" dirty="0"/>
        </a:p>
      </dsp:txBody>
      <dsp:txXfrm>
        <a:off x="4048772" y="0"/>
        <a:ext cx="1882257" cy="1533770"/>
      </dsp:txXfrm>
    </dsp:sp>
    <dsp:sp modelId="{2D7AAC22-2B94-44C1-9798-43F64A125E74}">
      <dsp:nvSpPr>
        <dsp:cNvPr id="0" name=""/>
        <dsp:cNvSpPr/>
      </dsp:nvSpPr>
      <dsp:spPr>
        <a:xfrm>
          <a:off x="4236998" y="1534207"/>
          <a:ext cx="1505806" cy="1004414"/>
        </a:xfrm>
        <a:prstGeom prst="roundRect">
          <a:avLst>
            <a:gd name="adj" fmla="val 10000"/>
          </a:avLst>
        </a:prstGeom>
        <a:gradFill rotWithShape="0">
          <a:gsLst>
            <a:gs pos="0">
              <a:schemeClr val="accent3">
                <a:hueOff val="6136507"/>
                <a:satOff val="-9207"/>
                <a:lumOff val="-1497"/>
                <a:alphaOff val="0"/>
                <a:shade val="51000"/>
                <a:satMod val="130000"/>
              </a:schemeClr>
            </a:gs>
            <a:gs pos="80000">
              <a:schemeClr val="accent3">
                <a:hueOff val="6136507"/>
                <a:satOff val="-9207"/>
                <a:lumOff val="-1497"/>
                <a:alphaOff val="0"/>
                <a:shade val="93000"/>
                <a:satMod val="130000"/>
              </a:schemeClr>
            </a:gs>
            <a:gs pos="100000">
              <a:schemeClr val="accent3">
                <a:hueOff val="6136507"/>
                <a:satOff val="-9207"/>
                <a:lumOff val="-149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SPIC-1</a:t>
          </a:r>
          <a:endParaRPr lang="zh-CN" altLang="en-US" sz="1800" b="1" kern="1200" dirty="0"/>
        </a:p>
      </dsp:txBody>
      <dsp:txXfrm>
        <a:off x="4236998" y="1534207"/>
        <a:ext cx="1505806" cy="1004414"/>
      </dsp:txXfrm>
    </dsp:sp>
    <dsp:sp modelId="{2BD8B629-7590-4A8F-A94B-8DE8BEBC8FAB}">
      <dsp:nvSpPr>
        <dsp:cNvPr id="0" name=""/>
        <dsp:cNvSpPr/>
      </dsp:nvSpPr>
      <dsp:spPr>
        <a:xfrm>
          <a:off x="4236998" y="2693147"/>
          <a:ext cx="1505806" cy="1004414"/>
        </a:xfrm>
        <a:prstGeom prst="roundRect">
          <a:avLst>
            <a:gd name="adj" fmla="val 10000"/>
          </a:avLst>
        </a:prstGeom>
        <a:gradFill rotWithShape="0">
          <a:gsLst>
            <a:gs pos="0">
              <a:schemeClr val="accent3">
                <a:hueOff val="7159259"/>
                <a:satOff val="-10742"/>
                <a:lumOff val="-1747"/>
                <a:alphaOff val="0"/>
                <a:shade val="51000"/>
                <a:satMod val="130000"/>
              </a:schemeClr>
            </a:gs>
            <a:gs pos="80000">
              <a:schemeClr val="accent3">
                <a:hueOff val="7159259"/>
                <a:satOff val="-10742"/>
                <a:lumOff val="-1747"/>
                <a:alphaOff val="0"/>
                <a:shade val="93000"/>
                <a:satMod val="130000"/>
              </a:schemeClr>
            </a:gs>
            <a:gs pos="100000">
              <a:schemeClr val="accent3">
                <a:hueOff val="7159259"/>
                <a:satOff val="-10742"/>
                <a:lumOff val="-174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SPIC-2</a:t>
          </a:r>
          <a:endParaRPr lang="zh-CN" altLang="en-US" sz="1800" b="1" kern="1200" dirty="0"/>
        </a:p>
      </dsp:txBody>
      <dsp:txXfrm>
        <a:off x="4236998" y="2693147"/>
        <a:ext cx="1505806" cy="1004414"/>
      </dsp:txXfrm>
    </dsp:sp>
    <dsp:sp modelId="{C998F8E5-CEE1-479B-AD13-7E0506D3142F}">
      <dsp:nvSpPr>
        <dsp:cNvPr id="0" name=""/>
        <dsp:cNvSpPr/>
      </dsp:nvSpPr>
      <dsp:spPr>
        <a:xfrm>
          <a:off x="4236998" y="3852087"/>
          <a:ext cx="1505806" cy="1004414"/>
        </a:xfrm>
        <a:prstGeom prst="roundRect">
          <a:avLst>
            <a:gd name="adj" fmla="val 10000"/>
          </a:avLst>
        </a:prstGeom>
        <a:gradFill rotWithShape="0">
          <a:gsLst>
            <a:gs pos="0">
              <a:schemeClr val="accent3">
                <a:hueOff val="8182010"/>
                <a:satOff val="-12276"/>
                <a:lumOff val="-1996"/>
                <a:alphaOff val="0"/>
                <a:shade val="51000"/>
                <a:satMod val="130000"/>
              </a:schemeClr>
            </a:gs>
            <a:gs pos="80000">
              <a:schemeClr val="accent3">
                <a:hueOff val="8182010"/>
                <a:satOff val="-12276"/>
                <a:lumOff val="-1996"/>
                <a:alphaOff val="0"/>
                <a:shade val="93000"/>
                <a:satMod val="130000"/>
              </a:schemeClr>
            </a:gs>
            <a:gs pos="100000">
              <a:schemeClr val="accent3">
                <a:hueOff val="8182010"/>
                <a:satOff val="-12276"/>
                <a:lumOff val="-199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SPIC-3</a:t>
          </a:r>
          <a:endParaRPr lang="zh-CN" altLang="en-US" sz="1800" b="1" kern="1200" dirty="0"/>
        </a:p>
      </dsp:txBody>
      <dsp:txXfrm>
        <a:off x="4236998" y="3852087"/>
        <a:ext cx="1505806" cy="1004414"/>
      </dsp:txXfrm>
    </dsp:sp>
    <dsp:sp modelId="{A25BCDE9-5DC5-4491-8C53-825B4B34EF6C}">
      <dsp:nvSpPr>
        <dsp:cNvPr id="0" name=""/>
        <dsp:cNvSpPr/>
      </dsp:nvSpPr>
      <dsp:spPr>
        <a:xfrm>
          <a:off x="6072199" y="0"/>
          <a:ext cx="1882257" cy="5112568"/>
        </a:xfrm>
        <a:prstGeom prst="roundRect">
          <a:avLst>
            <a:gd name="adj" fmla="val 10000"/>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ctr" defTabSz="1422400">
            <a:lnSpc>
              <a:spcPct val="90000"/>
            </a:lnSpc>
            <a:spcBef>
              <a:spcPct val="0"/>
            </a:spcBef>
            <a:spcAft>
              <a:spcPct val="35000"/>
            </a:spcAft>
          </a:pPr>
          <a:r>
            <a:rPr lang="zh-CN" altLang="en-US" sz="3200" b="1" kern="1200" smtClean="0"/>
            <a:t>喷砂抛光</a:t>
          </a:r>
          <a:endParaRPr lang="en-US" altLang="zh-CN" sz="3200" b="1" kern="1200" smtClean="0"/>
        </a:p>
        <a:p>
          <a:pPr lvl="0" algn="ctr" defTabSz="1422400">
            <a:lnSpc>
              <a:spcPct val="90000"/>
            </a:lnSpc>
            <a:spcBef>
              <a:spcPct val="0"/>
            </a:spcBef>
            <a:spcAft>
              <a:spcPct val="35000"/>
            </a:spcAft>
          </a:pPr>
          <a:r>
            <a:rPr lang="zh-CN" altLang="en-US" sz="1200" b="1" kern="1200" smtClean="0"/>
            <a:t>（网点和纹理表面）</a:t>
          </a:r>
          <a:endParaRPr lang="zh-CN" altLang="en-US" sz="1200" b="1" kern="1200" dirty="0"/>
        </a:p>
      </dsp:txBody>
      <dsp:txXfrm>
        <a:off x="6072199" y="0"/>
        <a:ext cx="1882257" cy="1533770"/>
      </dsp:txXfrm>
    </dsp:sp>
    <dsp:sp modelId="{C68F6255-75DE-4202-AFD0-15E73474A525}">
      <dsp:nvSpPr>
        <dsp:cNvPr id="0" name=""/>
        <dsp:cNvSpPr/>
      </dsp:nvSpPr>
      <dsp:spPr>
        <a:xfrm>
          <a:off x="6260425" y="1534207"/>
          <a:ext cx="1505806" cy="1004414"/>
        </a:xfrm>
        <a:prstGeom prst="roundRect">
          <a:avLst>
            <a:gd name="adj" fmla="val 10000"/>
          </a:avLst>
        </a:prstGeom>
        <a:gradFill rotWithShape="0">
          <a:gsLst>
            <a:gs pos="0">
              <a:schemeClr val="accent3">
                <a:hueOff val="9204761"/>
                <a:satOff val="-13811"/>
                <a:lumOff val="-2246"/>
                <a:alphaOff val="0"/>
                <a:shade val="51000"/>
                <a:satMod val="130000"/>
              </a:schemeClr>
            </a:gs>
            <a:gs pos="80000">
              <a:schemeClr val="accent3">
                <a:hueOff val="9204761"/>
                <a:satOff val="-13811"/>
                <a:lumOff val="-2246"/>
                <a:alphaOff val="0"/>
                <a:shade val="93000"/>
                <a:satMod val="130000"/>
              </a:schemeClr>
            </a:gs>
            <a:gs pos="100000">
              <a:schemeClr val="accent3">
                <a:hueOff val="9204761"/>
                <a:satOff val="-13811"/>
                <a:lumOff val="-224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SPID-1</a:t>
          </a:r>
          <a:endParaRPr lang="zh-CN" altLang="en-US" sz="1800" b="1" kern="1200" dirty="0"/>
        </a:p>
      </dsp:txBody>
      <dsp:txXfrm>
        <a:off x="6260425" y="1534207"/>
        <a:ext cx="1505806" cy="1004414"/>
      </dsp:txXfrm>
    </dsp:sp>
    <dsp:sp modelId="{0D3B4388-E702-4D06-BACC-6A1D3EE255CC}">
      <dsp:nvSpPr>
        <dsp:cNvPr id="0" name=""/>
        <dsp:cNvSpPr/>
      </dsp:nvSpPr>
      <dsp:spPr>
        <a:xfrm>
          <a:off x="6260425" y="2693147"/>
          <a:ext cx="1505806" cy="1004414"/>
        </a:xfrm>
        <a:prstGeom prst="roundRect">
          <a:avLst>
            <a:gd name="adj" fmla="val 10000"/>
          </a:avLst>
        </a:prstGeom>
        <a:gradFill rotWithShape="0">
          <a:gsLst>
            <a:gs pos="0">
              <a:schemeClr val="accent3">
                <a:hueOff val="10227513"/>
                <a:satOff val="-15345"/>
                <a:lumOff val="-2495"/>
                <a:alphaOff val="0"/>
                <a:shade val="51000"/>
                <a:satMod val="130000"/>
              </a:schemeClr>
            </a:gs>
            <a:gs pos="80000">
              <a:schemeClr val="accent3">
                <a:hueOff val="10227513"/>
                <a:satOff val="-15345"/>
                <a:lumOff val="-2495"/>
                <a:alphaOff val="0"/>
                <a:shade val="93000"/>
                <a:satMod val="130000"/>
              </a:schemeClr>
            </a:gs>
            <a:gs pos="100000">
              <a:schemeClr val="accent3">
                <a:hueOff val="10227513"/>
                <a:satOff val="-15345"/>
                <a:lumOff val="-249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SPID-2</a:t>
          </a:r>
          <a:endParaRPr lang="zh-CN" altLang="en-US" sz="1800" b="1" kern="1200" dirty="0"/>
        </a:p>
      </dsp:txBody>
      <dsp:txXfrm>
        <a:off x="6260425" y="2693147"/>
        <a:ext cx="1505806" cy="1004414"/>
      </dsp:txXfrm>
    </dsp:sp>
    <dsp:sp modelId="{99F65A9B-8C05-4B93-A6C4-945BA07F88CE}">
      <dsp:nvSpPr>
        <dsp:cNvPr id="0" name=""/>
        <dsp:cNvSpPr/>
      </dsp:nvSpPr>
      <dsp:spPr>
        <a:xfrm>
          <a:off x="6260425" y="3852087"/>
          <a:ext cx="1505806" cy="1004414"/>
        </a:xfrm>
        <a:prstGeom prst="roundRect">
          <a:avLst>
            <a:gd name="adj" fmla="val 1000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altLang="zh-CN" sz="1800" b="1" kern="1200" smtClean="0"/>
            <a:t>SPID-3</a:t>
          </a:r>
          <a:endParaRPr lang="zh-CN" altLang="en-US" sz="1800" b="1" kern="1200" dirty="0"/>
        </a:p>
      </dsp:txBody>
      <dsp:txXfrm>
        <a:off x="6260425" y="3852087"/>
        <a:ext cx="1505806" cy="100441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0D169F-C1E4-42D0-AD11-E9642CB0F37B}">
      <dsp:nvSpPr>
        <dsp:cNvPr id="0" name=""/>
        <dsp:cNvSpPr/>
      </dsp:nvSpPr>
      <dsp:spPr>
        <a:xfrm>
          <a:off x="0" y="919239"/>
          <a:ext cx="6768752" cy="5544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D1ED1319-5D49-43C8-BF56-9E2AD31DDEBA}">
      <dsp:nvSpPr>
        <dsp:cNvPr id="0" name=""/>
        <dsp:cNvSpPr/>
      </dsp:nvSpPr>
      <dsp:spPr>
        <a:xfrm>
          <a:off x="338437" y="594519"/>
          <a:ext cx="4738126" cy="64944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9090" tIns="0" rIns="179090" bIns="0" numCol="1" spcCol="1270" anchor="ctr" anchorCtr="0">
          <a:noAutofit/>
        </a:bodyPr>
        <a:lstStyle/>
        <a:p>
          <a:pPr lvl="0" algn="l" defTabSz="977900">
            <a:lnSpc>
              <a:spcPct val="90000"/>
            </a:lnSpc>
            <a:spcBef>
              <a:spcPct val="0"/>
            </a:spcBef>
            <a:spcAft>
              <a:spcPct val="35000"/>
            </a:spcAft>
          </a:pPr>
          <a:r>
            <a:rPr lang="zh-CN" altLang="en-US" sz="2200" b="1" kern="1200" dirty="0" smtClean="0"/>
            <a:t>高级防氧化保护</a:t>
          </a:r>
          <a:endParaRPr lang="zh-CN" altLang="en-US" sz="2200" b="1" kern="1200" dirty="0"/>
        </a:p>
      </dsp:txBody>
      <dsp:txXfrm>
        <a:off x="338437" y="594519"/>
        <a:ext cx="4738126" cy="649440"/>
      </dsp:txXfrm>
    </dsp:sp>
    <dsp:sp modelId="{EDC5CF46-BB53-47A8-B137-F20471A99BB6}">
      <dsp:nvSpPr>
        <dsp:cNvPr id="0" name=""/>
        <dsp:cNvSpPr/>
      </dsp:nvSpPr>
      <dsp:spPr>
        <a:xfrm>
          <a:off x="0" y="1917159"/>
          <a:ext cx="6768752" cy="554400"/>
        </a:xfrm>
        <a:prstGeom prst="rect">
          <a:avLst/>
        </a:prstGeom>
        <a:solidFill>
          <a:schemeClr val="lt1">
            <a:alpha val="90000"/>
            <a:hueOff val="0"/>
            <a:satOff val="0"/>
            <a:lumOff val="0"/>
            <a:alphaOff val="0"/>
          </a:schemeClr>
        </a:solidFill>
        <a:ln w="9525" cap="flat" cmpd="sng" algn="ctr">
          <a:solidFill>
            <a:schemeClr val="accent4">
              <a:hueOff val="-2232385"/>
              <a:satOff val="13449"/>
              <a:lumOff val="107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0DEBD529-D77C-4E69-8013-CFD17692F1DA}">
      <dsp:nvSpPr>
        <dsp:cNvPr id="0" name=""/>
        <dsp:cNvSpPr/>
      </dsp:nvSpPr>
      <dsp:spPr>
        <a:xfrm>
          <a:off x="338437" y="1592440"/>
          <a:ext cx="4738126" cy="649440"/>
        </a:xfrm>
        <a:prstGeom prst="round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9090" tIns="0" rIns="179090" bIns="0" numCol="1" spcCol="1270" anchor="ctr" anchorCtr="0">
          <a:noAutofit/>
        </a:bodyPr>
        <a:lstStyle/>
        <a:p>
          <a:pPr lvl="0" algn="l" defTabSz="977900">
            <a:lnSpc>
              <a:spcPct val="90000"/>
            </a:lnSpc>
            <a:spcBef>
              <a:spcPct val="0"/>
            </a:spcBef>
            <a:spcAft>
              <a:spcPct val="35000"/>
            </a:spcAft>
          </a:pPr>
          <a:r>
            <a:rPr lang="zh-CN" altLang="en-US" sz="2200" b="1" kern="1200" dirty="0" smtClean="0"/>
            <a:t>中等耐磨</a:t>
          </a:r>
          <a:endParaRPr lang="zh-CN" altLang="en-US" sz="2200" b="1" kern="1200" dirty="0"/>
        </a:p>
      </dsp:txBody>
      <dsp:txXfrm>
        <a:off x="338437" y="1592440"/>
        <a:ext cx="4738126" cy="649440"/>
      </dsp:txXfrm>
    </dsp:sp>
    <dsp:sp modelId="{B66B76E4-AF4F-4F6E-B76B-1BFF7134EA69}">
      <dsp:nvSpPr>
        <dsp:cNvPr id="0" name=""/>
        <dsp:cNvSpPr/>
      </dsp:nvSpPr>
      <dsp:spPr>
        <a:xfrm>
          <a:off x="0" y="2915080"/>
          <a:ext cx="6768752" cy="554400"/>
        </a:xfrm>
        <a:prstGeom prst="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DE69D05D-E552-4417-88E4-E47D7B6CD762}">
      <dsp:nvSpPr>
        <dsp:cNvPr id="0" name=""/>
        <dsp:cNvSpPr/>
      </dsp:nvSpPr>
      <dsp:spPr>
        <a:xfrm>
          <a:off x="338437" y="2590359"/>
          <a:ext cx="4738126" cy="64944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9090" tIns="0" rIns="179090" bIns="0" numCol="1" spcCol="1270" anchor="ctr" anchorCtr="0">
          <a:noAutofit/>
        </a:bodyPr>
        <a:lstStyle/>
        <a:p>
          <a:pPr lvl="0" algn="l" defTabSz="977900">
            <a:lnSpc>
              <a:spcPct val="90000"/>
            </a:lnSpc>
            <a:spcBef>
              <a:spcPct val="0"/>
            </a:spcBef>
            <a:spcAft>
              <a:spcPct val="35000"/>
            </a:spcAft>
          </a:pPr>
          <a:r>
            <a:rPr lang="zh-CN" altLang="en-US" sz="2200" b="1" kern="1200" dirty="0" smtClean="0"/>
            <a:t>修正公差要求不高的位置（</a:t>
          </a:r>
          <a:r>
            <a:rPr lang="en-US" altLang="zh-CN" sz="2200" b="1" kern="1200" dirty="0" smtClean="0"/>
            <a:t>0.003”</a:t>
          </a:r>
          <a:r>
            <a:rPr lang="zh-CN" altLang="en-US" sz="2200" b="1" kern="1200" dirty="0" smtClean="0"/>
            <a:t>）</a:t>
          </a:r>
          <a:endParaRPr lang="zh-CN" altLang="en-US" sz="2200" b="1" kern="1200" dirty="0"/>
        </a:p>
      </dsp:txBody>
      <dsp:txXfrm>
        <a:off x="338437" y="2590359"/>
        <a:ext cx="4738126" cy="64944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0D169F-C1E4-42D0-AD11-E9642CB0F37B}">
      <dsp:nvSpPr>
        <dsp:cNvPr id="0" name=""/>
        <dsp:cNvSpPr/>
      </dsp:nvSpPr>
      <dsp:spPr>
        <a:xfrm>
          <a:off x="0" y="334999"/>
          <a:ext cx="6552728" cy="5040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D1ED1319-5D49-43C8-BF56-9E2AD31DDEBA}">
      <dsp:nvSpPr>
        <dsp:cNvPr id="0" name=""/>
        <dsp:cNvSpPr/>
      </dsp:nvSpPr>
      <dsp:spPr>
        <a:xfrm>
          <a:off x="327636" y="39799"/>
          <a:ext cx="4586909" cy="59040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89000">
            <a:lnSpc>
              <a:spcPct val="90000"/>
            </a:lnSpc>
            <a:spcBef>
              <a:spcPct val="0"/>
            </a:spcBef>
            <a:spcAft>
              <a:spcPct val="35000"/>
            </a:spcAft>
          </a:pPr>
          <a:r>
            <a:rPr lang="zh-CN" altLang="en-US" sz="2000" b="1" kern="1200" dirty="0" smtClean="0"/>
            <a:t>复杂的尺寸修正（</a:t>
          </a:r>
          <a:r>
            <a:rPr lang="en-US" altLang="zh-CN" sz="2000" b="1" kern="1200" dirty="0" smtClean="0"/>
            <a:t>0.25mm</a:t>
          </a:r>
          <a:r>
            <a:rPr lang="zh-CN" altLang="en-US" sz="2000" b="1" kern="1200" dirty="0" smtClean="0"/>
            <a:t>沉积厚度）</a:t>
          </a:r>
          <a:endParaRPr lang="zh-CN" altLang="en-US" sz="2000" b="1" kern="1200" dirty="0"/>
        </a:p>
      </dsp:txBody>
      <dsp:txXfrm>
        <a:off x="327636" y="39799"/>
        <a:ext cx="4586909" cy="590400"/>
      </dsp:txXfrm>
    </dsp:sp>
    <dsp:sp modelId="{EDC5CF46-BB53-47A8-B137-F20471A99BB6}">
      <dsp:nvSpPr>
        <dsp:cNvPr id="0" name=""/>
        <dsp:cNvSpPr/>
      </dsp:nvSpPr>
      <dsp:spPr>
        <a:xfrm>
          <a:off x="0" y="1242199"/>
          <a:ext cx="6552728" cy="504000"/>
        </a:xfrm>
        <a:prstGeom prst="rect">
          <a:avLst/>
        </a:prstGeom>
        <a:solidFill>
          <a:schemeClr val="lt1">
            <a:alpha val="90000"/>
            <a:hueOff val="0"/>
            <a:satOff val="0"/>
            <a:lumOff val="0"/>
            <a:alphaOff val="0"/>
          </a:schemeClr>
        </a:solidFill>
        <a:ln w="9525" cap="flat" cmpd="sng" algn="ctr">
          <a:solidFill>
            <a:schemeClr val="accent4">
              <a:hueOff val="-1488257"/>
              <a:satOff val="8966"/>
              <a:lumOff val="719"/>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0DEBD529-D77C-4E69-8013-CFD17692F1DA}">
      <dsp:nvSpPr>
        <dsp:cNvPr id="0" name=""/>
        <dsp:cNvSpPr/>
      </dsp:nvSpPr>
      <dsp:spPr>
        <a:xfrm>
          <a:off x="327636" y="946999"/>
          <a:ext cx="4586909" cy="590400"/>
        </a:xfrm>
        <a:prstGeom prst="roundRect">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89000">
            <a:lnSpc>
              <a:spcPct val="90000"/>
            </a:lnSpc>
            <a:spcBef>
              <a:spcPct val="0"/>
            </a:spcBef>
            <a:spcAft>
              <a:spcPct val="35000"/>
            </a:spcAft>
          </a:pPr>
          <a:r>
            <a:rPr lang="zh-CN" altLang="en-US" sz="2000" b="1" kern="1200" dirty="0" smtClean="0"/>
            <a:t>耐摩擦和耐磨损</a:t>
          </a:r>
          <a:endParaRPr lang="zh-CN" altLang="en-US" sz="2000" b="1" kern="1200" dirty="0"/>
        </a:p>
      </dsp:txBody>
      <dsp:txXfrm>
        <a:off x="327636" y="946999"/>
        <a:ext cx="4586909" cy="590400"/>
      </dsp:txXfrm>
    </dsp:sp>
    <dsp:sp modelId="{B66B76E4-AF4F-4F6E-B76B-1BFF7134EA69}">
      <dsp:nvSpPr>
        <dsp:cNvPr id="0" name=""/>
        <dsp:cNvSpPr/>
      </dsp:nvSpPr>
      <dsp:spPr>
        <a:xfrm>
          <a:off x="0" y="2149400"/>
          <a:ext cx="6552728" cy="504000"/>
        </a:xfrm>
        <a:prstGeom prst="rect">
          <a:avLst/>
        </a:prstGeom>
        <a:solidFill>
          <a:schemeClr val="lt1">
            <a:alpha val="90000"/>
            <a:hueOff val="0"/>
            <a:satOff val="0"/>
            <a:lumOff val="0"/>
            <a:alphaOff val="0"/>
          </a:schemeClr>
        </a:solidFill>
        <a:ln w="9525" cap="flat" cmpd="sng" algn="ctr">
          <a:solidFill>
            <a:schemeClr val="accent4">
              <a:hueOff val="-2976513"/>
              <a:satOff val="17933"/>
              <a:lumOff val="143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DE69D05D-E552-4417-88E4-E47D7B6CD762}">
      <dsp:nvSpPr>
        <dsp:cNvPr id="0" name=""/>
        <dsp:cNvSpPr/>
      </dsp:nvSpPr>
      <dsp:spPr>
        <a:xfrm>
          <a:off x="327636" y="1854200"/>
          <a:ext cx="4586909" cy="590400"/>
        </a:xfrm>
        <a:prstGeom prst="roundRect">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89000">
            <a:lnSpc>
              <a:spcPct val="90000"/>
            </a:lnSpc>
            <a:spcBef>
              <a:spcPct val="0"/>
            </a:spcBef>
            <a:spcAft>
              <a:spcPct val="35000"/>
            </a:spcAft>
          </a:pPr>
          <a:r>
            <a:rPr lang="zh-CN" altLang="en-US" sz="2000" b="1" kern="1200" dirty="0" smtClean="0"/>
            <a:t>防腐蚀</a:t>
          </a:r>
          <a:endParaRPr lang="zh-CN" altLang="en-US" sz="2000" b="1" kern="1200" dirty="0"/>
        </a:p>
      </dsp:txBody>
      <dsp:txXfrm>
        <a:off x="327636" y="1854200"/>
        <a:ext cx="4586909" cy="590400"/>
      </dsp:txXfrm>
    </dsp:sp>
    <dsp:sp modelId="{FB206968-A0BF-4E6F-8760-FC964105193E}">
      <dsp:nvSpPr>
        <dsp:cNvPr id="0" name=""/>
        <dsp:cNvSpPr/>
      </dsp:nvSpPr>
      <dsp:spPr>
        <a:xfrm>
          <a:off x="0" y="3056600"/>
          <a:ext cx="6552728" cy="504000"/>
        </a:xfrm>
        <a:prstGeom prst="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9F680A7E-F900-4C0B-BB98-15CBC92BE93C}">
      <dsp:nvSpPr>
        <dsp:cNvPr id="0" name=""/>
        <dsp:cNvSpPr/>
      </dsp:nvSpPr>
      <dsp:spPr>
        <a:xfrm>
          <a:off x="327636" y="2761399"/>
          <a:ext cx="4586909" cy="59040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889000">
            <a:lnSpc>
              <a:spcPct val="90000"/>
            </a:lnSpc>
            <a:spcBef>
              <a:spcPct val="0"/>
            </a:spcBef>
            <a:spcAft>
              <a:spcPct val="35000"/>
            </a:spcAft>
          </a:pPr>
          <a:r>
            <a:rPr lang="zh-CN" altLang="en-US" sz="2000" b="1" kern="1200" dirty="0" smtClean="0"/>
            <a:t>作为电镀铬的基础层</a:t>
          </a:r>
          <a:endParaRPr lang="zh-CN" altLang="en-US" sz="2000" b="1" kern="1200" dirty="0"/>
        </a:p>
      </dsp:txBody>
      <dsp:txXfrm>
        <a:off x="327636" y="2761399"/>
        <a:ext cx="4586909" cy="5904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0D169F-C1E4-42D0-AD11-E9642CB0F37B}">
      <dsp:nvSpPr>
        <dsp:cNvPr id="0" name=""/>
        <dsp:cNvSpPr/>
      </dsp:nvSpPr>
      <dsp:spPr>
        <a:xfrm>
          <a:off x="0" y="434539"/>
          <a:ext cx="6552728" cy="6804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D1ED1319-5D49-43C8-BF56-9E2AD31DDEBA}">
      <dsp:nvSpPr>
        <dsp:cNvPr id="0" name=""/>
        <dsp:cNvSpPr/>
      </dsp:nvSpPr>
      <dsp:spPr>
        <a:xfrm>
          <a:off x="327636" y="36019"/>
          <a:ext cx="4586909" cy="79704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1200150">
            <a:lnSpc>
              <a:spcPct val="90000"/>
            </a:lnSpc>
            <a:spcBef>
              <a:spcPct val="0"/>
            </a:spcBef>
            <a:spcAft>
              <a:spcPct val="35000"/>
            </a:spcAft>
          </a:pPr>
          <a:r>
            <a:rPr lang="zh-CN" altLang="en-US" sz="2700" b="1" kern="1200" dirty="0" smtClean="0"/>
            <a:t>耐摩擦和耐磨损</a:t>
          </a:r>
          <a:endParaRPr lang="zh-CN" altLang="en-US" sz="2700" b="1" kern="1200" dirty="0"/>
        </a:p>
      </dsp:txBody>
      <dsp:txXfrm>
        <a:off x="327636" y="36019"/>
        <a:ext cx="4586909" cy="797040"/>
      </dsp:txXfrm>
    </dsp:sp>
    <dsp:sp modelId="{EDC5CF46-BB53-47A8-B137-F20471A99BB6}">
      <dsp:nvSpPr>
        <dsp:cNvPr id="0" name=""/>
        <dsp:cNvSpPr/>
      </dsp:nvSpPr>
      <dsp:spPr>
        <a:xfrm>
          <a:off x="0" y="1659259"/>
          <a:ext cx="6552728" cy="680400"/>
        </a:xfrm>
        <a:prstGeom prst="rect">
          <a:avLst/>
        </a:prstGeom>
        <a:solidFill>
          <a:schemeClr val="lt1">
            <a:alpha val="90000"/>
            <a:hueOff val="0"/>
            <a:satOff val="0"/>
            <a:lumOff val="0"/>
            <a:alphaOff val="0"/>
          </a:schemeClr>
        </a:solidFill>
        <a:ln w="9525" cap="flat" cmpd="sng" algn="ctr">
          <a:solidFill>
            <a:schemeClr val="accent4">
              <a:hueOff val="-2232385"/>
              <a:satOff val="13449"/>
              <a:lumOff val="107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0DEBD529-D77C-4E69-8013-CFD17692F1DA}">
      <dsp:nvSpPr>
        <dsp:cNvPr id="0" name=""/>
        <dsp:cNvSpPr/>
      </dsp:nvSpPr>
      <dsp:spPr>
        <a:xfrm>
          <a:off x="327636" y="1260739"/>
          <a:ext cx="4586909" cy="797040"/>
        </a:xfrm>
        <a:prstGeom prst="round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1200150">
            <a:lnSpc>
              <a:spcPct val="90000"/>
            </a:lnSpc>
            <a:spcBef>
              <a:spcPct val="0"/>
            </a:spcBef>
            <a:spcAft>
              <a:spcPct val="35000"/>
            </a:spcAft>
          </a:pPr>
          <a:r>
            <a:rPr lang="zh-CN" altLang="en-US" sz="2700" b="1" kern="1200" dirty="0" smtClean="0"/>
            <a:t>硬度</a:t>
          </a:r>
          <a:r>
            <a:rPr lang="en-US" altLang="zh-CN" sz="2700" b="1" kern="1200" dirty="0" smtClean="0"/>
            <a:t>72RC</a:t>
          </a:r>
          <a:endParaRPr lang="zh-CN" altLang="en-US" sz="2700" b="1" kern="1200" dirty="0"/>
        </a:p>
      </dsp:txBody>
      <dsp:txXfrm>
        <a:off x="327636" y="1260739"/>
        <a:ext cx="4586909" cy="797040"/>
      </dsp:txXfrm>
    </dsp:sp>
    <dsp:sp modelId="{B66B76E4-AF4F-4F6E-B76B-1BFF7134EA69}">
      <dsp:nvSpPr>
        <dsp:cNvPr id="0" name=""/>
        <dsp:cNvSpPr/>
      </dsp:nvSpPr>
      <dsp:spPr>
        <a:xfrm>
          <a:off x="0" y="2883979"/>
          <a:ext cx="6552728" cy="680400"/>
        </a:xfrm>
        <a:prstGeom prst="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DE69D05D-E552-4417-88E4-E47D7B6CD762}">
      <dsp:nvSpPr>
        <dsp:cNvPr id="0" name=""/>
        <dsp:cNvSpPr/>
      </dsp:nvSpPr>
      <dsp:spPr>
        <a:xfrm>
          <a:off x="327636" y="2485460"/>
          <a:ext cx="4586909" cy="79704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3374" tIns="0" rIns="173374" bIns="0" numCol="1" spcCol="1270" anchor="ctr" anchorCtr="0">
          <a:noAutofit/>
        </a:bodyPr>
        <a:lstStyle/>
        <a:p>
          <a:pPr lvl="0" algn="l" defTabSz="1200150">
            <a:lnSpc>
              <a:spcPct val="90000"/>
            </a:lnSpc>
            <a:spcBef>
              <a:spcPct val="0"/>
            </a:spcBef>
            <a:spcAft>
              <a:spcPct val="35000"/>
            </a:spcAft>
          </a:pPr>
          <a:r>
            <a:rPr lang="en-US" altLang="zh-CN" sz="2700" b="1" kern="1200" dirty="0" smtClean="0"/>
            <a:t>0.0003-0.0004</a:t>
          </a:r>
          <a:r>
            <a:rPr lang="zh-CN" altLang="en-US" sz="2700" b="1" kern="1200" dirty="0" smtClean="0"/>
            <a:t>厚度</a:t>
          </a:r>
          <a:endParaRPr lang="zh-CN" altLang="en-US" sz="2700" b="1" kern="1200" dirty="0"/>
        </a:p>
      </dsp:txBody>
      <dsp:txXfrm>
        <a:off x="327636" y="2485460"/>
        <a:ext cx="4586909" cy="7970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8B012CF-C73A-4423-A81B-07D0A244249A}" type="slidenum">
              <a:rPr lang="zh-CN" altLang="en-US" smtClean="0"/>
              <a:pPr/>
              <a:t>‹#›</a:t>
            </a:fld>
            <a:endParaRPr lang="zh-CN" altLang="en-US"/>
          </a:p>
        </p:txBody>
      </p:sp>
      <p:pic>
        <p:nvPicPr>
          <p:cNvPr id="9" name="图片 8" descr="新模板.jpg"/>
          <p:cNvPicPr>
            <a:picLocks noChangeAspect="1"/>
          </p:cNvPicPr>
          <p:nvPr userDrawn="1"/>
        </p:nvPicPr>
        <p:blipFill>
          <a:blip r:embed="rId2" cstate="print"/>
          <a:stretch>
            <a:fillRect/>
          </a:stretch>
        </p:blipFill>
        <p:spPr>
          <a:xfrm>
            <a:off x="0" y="0"/>
            <a:ext cx="9144000" cy="6858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36A78751-B597-43A2-B03F-091DED14330C}" type="datetimeFigureOut">
              <a:rPr lang="zh-CN" altLang="en-US" smtClean="0"/>
              <a:pPr/>
              <a:t>2011-1-29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8B012CF-C73A-4423-A81B-07D0A244249A}"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78751-B597-43A2-B03F-091DED14330C}" type="datetimeFigureOut">
              <a:rPr lang="zh-CN" altLang="en-US" smtClean="0"/>
              <a:pPr/>
              <a:t>2011-1-29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012CF-C73A-4423-A81B-07D0A244249A}" type="slidenum">
              <a:rPr lang="zh-CN" altLang="en-US" smtClean="0"/>
              <a:pPr/>
              <a:t>‹#›</a:t>
            </a:fld>
            <a:endParaRPr lang="zh-CN" altLang="en-US"/>
          </a:p>
        </p:txBody>
      </p:sp>
      <p:pic>
        <p:nvPicPr>
          <p:cNvPr id="11" name="图片 10" descr="新模板内容.jpg"/>
          <p:cNvPicPr>
            <a:picLocks noChangeAspect="1"/>
          </p:cNvPicPr>
          <p:nvPr userDrawn="1"/>
        </p:nvPicPr>
        <p:blipFill>
          <a:blip r:embed="rId13" cstate="print"/>
          <a:stretch>
            <a:fillRect/>
          </a:stretch>
        </p:blipFill>
        <p:spPr>
          <a:xfrm>
            <a:off x="0" y="0"/>
            <a:ext cx="9144000" cy="685799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7.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Layout" Target="../diagrams/layout5.xml"/><Relationship Id="rId7" Type="http://schemas.openxmlformats.org/officeDocument/2006/relationships/image" Target="../media/image8.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23728" y="2780928"/>
            <a:ext cx="5262979" cy="646331"/>
          </a:xfrm>
          <a:prstGeom prst="rect">
            <a:avLst/>
          </a:prstGeom>
          <a:noFill/>
        </p:spPr>
        <p:txBody>
          <a:bodyPr wrap="none" rtlCol="0">
            <a:spAutoFit/>
          </a:bodyPr>
          <a:lstStyle/>
          <a:p>
            <a:r>
              <a:rPr lang="zh-CN" altLang="en-US" sz="3600" b="1" dirty="0" smtClean="0"/>
              <a:t>模具表面处理种类及规格</a:t>
            </a:r>
            <a:endParaRPr lang="zh-CN" altLang="en-US"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34546" y="3036585"/>
            <a:ext cx="3210494" cy="523220"/>
          </a:xfrm>
          <a:prstGeom prst="rect">
            <a:avLst/>
          </a:prstGeom>
        </p:spPr>
        <p:txBody>
          <a:bodyPr wrap="none">
            <a:spAutoFit/>
          </a:bodyPr>
          <a:lstStyle/>
          <a:p>
            <a:pPr marL="342900" indent="-342900"/>
            <a:r>
              <a:rPr lang="zh-CN" altLang="en-US" sz="2800" b="1" dirty="0" smtClean="0"/>
              <a:t>化学蚀纹（</a:t>
            </a:r>
            <a:r>
              <a:rPr lang="en-US" altLang="zh-CN" sz="2800" b="1" dirty="0" smtClean="0"/>
              <a:t>Texture)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475656" y="548680"/>
          <a:ext cx="6120680" cy="5688630"/>
        </p:xfrm>
        <a:graphic>
          <a:graphicData uri="http://schemas.openxmlformats.org/drawingml/2006/table">
            <a:tbl>
              <a:tblPr/>
              <a:tblGrid>
                <a:gridCol w="2808312"/>
                <a:gridCol w="3312368"/>
              </a:tblGrid>
              <a:tr h="316035">
                <a:tc>
                  <a:txBody>
                    <a:bodyPr/>
                    <a:lstStyle/>
                    <a:p>
                      <a:pPr algn="ctr">
                        <a:spcAft>
                          <a:spcPts val="0"/>
                        </a:spcAft>
                      </a:pPr>
                      <a:r>
                        <a:rPr lang="zh-CN" altLang="en-US" sz="1600" b="1" kern="100" dirty="0" smtClean="0">
                          <a:solidFill>
                            <a:srgbClr val="000000"/>
                          </a:solidFill>
                          <a:latin typeface="Times New Roman"/>
                          <a:ea typeface="宋体"/>
                        </a:rPr>
                        <a:t>号码</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100" dirty="0" smtClean="0">
                          <a:solidFill>
                            <a:srgbClr val="000000"/>
                          </a:solidFill>
                          <a:latin typeface="Times New Roman"/>
                          <a:ea typeface="宋体"/>
                        </a:rPr>
                        <a:t>咬花深度</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MT-11000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0.0102</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MT-11010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0.0254</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MT-11020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0.0381</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MT-11030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0.0508</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MT-11040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0.0762</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MT-11050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0.1143</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MT-11060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0.0762</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MT-11070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0.0762</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MT-11080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0.0508</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MT-11090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0.0889</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MT-11100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0.1524</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MT-11110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0.0635</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MT-11120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0.0508</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MT-11130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0.0635</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MT-11140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0.0635</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MT-11150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0.0698</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6035">
                <a:tc>
                  <a:txBody>
                    <a:bodyPr/>
                    <a:lstStyle/>
                    <a:p>
                      <a:pPr algn="ctr">
                        <a:spcAft>
                          <a:spcPts val="0"/>
                        </a:spcAft>
                      </a:pPr>
                      <a:r>
                        <a:rPr lang="en-US" sz="1600" b="1" kern="100" dirty="0">
                          <a:solidFill>
                            <a:srgbClr val="000000"/>
                          </a:solidFill>
                          <a:latin typeface="Times New Roman"/>
                          <a:ea typeface="宋体"/>
                        </a:rPr>
                        <a:t>MT-11160 </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altLang="zh-CN" sz="1600" b="1" kern="100" dirty="0" smtClean="0">
                          <a:solidFill>
                            <a:srgbClr val="000000"/>
                          </a:solidFill>
                          <a:latin typeface="Times New Roman"/>
                          <a:ea typeface="宋体"/>
                        </a:rPr>
                        <a:t>0.1016</a:t>
                      </a:r>
                      <a:endParaRPr lang="zh-CN" sz="1600" b="1" kern="100" dirty="0">
                        <a:solidFill>
                          <a:srgbClr val="000000"/>
                        </a:solidFill>
                        <a:latin typeface="Times New Roman"/>
                        <a:ea typeface="宋体"/>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Rectangle 1"/>
          <p:cNvSpPr>
            <a:spLocks noChangeArrowheads="1"/>
          </p:cNvSpPr>
          <p:nvPr/>
        </p:nvSpPr>
        <p:spPr bwMode="auto">
          <a:xfrm>
            <a:off x="3563888" y="0"/>
            <a:ext cx="2106346" cy="346237"/>
          </a:xfrm>
          <a:prstGeom prst="rect">
            <a:avLst/>
          </a:prstGeom>
          <a:noFill/>
          <a:ln w="9525">
            <a:noFill/>
            <a:miter lim="800000"/>
            <a:headEnd/>
            <a:tailEnd/>
          </a:ln>
          <a:effectLst/>
        </p:spPr>
        <p:txBody>
          <a:bodyPr vert="horz" wrap="none" lIns="0" tIns="0" rIns="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zh-CN" sz="2000" b="1" dirty="0" smtClean="0">
                <a:solidFill>
                  <a:srgbClr val="000000"/>
                </a:solidFill>
                <a:latin typeface="Arial" pitchFamily="34" charset="0"/>
                <a:ea typeface="宋体" pitchFamily="2" charset="-122"/>
              </a:rPr>
              <a:t>MT  Specification</a:t>
            </a:r>
            <a:endParaRPr kumimoji="0" lang="zh-CN" altLang="zh-CN" sz="2000" b="1" i="0" u="none" strike="noStrike" cap="none" normalizeH="0" baseline="0" dirty="0" smtClean="0">
              <a:ln>
                <a:noFill/>
              </a:ln>
              <a:solidFill>
                <a:srgbClr val="000000"/>
              </a:solidFill>
              <a:effectLst/>
              <a:latin typeface="Arial" pitchFamily="34" charset="0"/>
              <a:ea typeface="宋体" pitchFamily="2" charset="-122"/>
            </a:endParaRPr>
          </a:p>
        </p:txBody>
      </p:sp>
      <p:sp>
        <p:nvSpPr>
          <p:cNvPr id="4" name="TextBox 3"/>
          <p:cNvSpPr txBox="1"/>
          <p:nvPr/>
        </p:nvSpPr>
        <p:spPr>
          <a:xfrm>
            <a:off x="6300192" y="188640"/>
            <a:ext cx="1245854" cy="369332"/>
          </a:xfrm>
          <a:prstGeom prst="rect">
            <a:avLst/>
          </a:prstGeom>
          <a:noFill/>
        </p:spPr>
        <p:txBody>
          <a:bodyPr wrap="none" rtlCol="0">
            <a:spAutoFit/>
          </a:bodyPr>
          <a:lstStyle/>
          <a:p>
            <a:r>
              <a:rPr lang="zh-CN" altLang="en-US" b="1" dirty="0" smtClean="0"/>
              <a:t>单位：</a:t>
            </a:r>
            <a:r>
              <a:rPr lang="en-US" altLang="zh-CN" b="1" dirty="0" smtClean="0"/>
              <a:t>mm</a:t>
            </a:r>
            <a:endParaRPr lang="zh-CN" alt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115616" y="620688"/>
          <a:ext cx="6745932" cy="4898466"/>
        </p:xfrm>
        <a:graphic>
          <a:graphicData uri="http://schemas.openxmlformats.org/drawingml/2006/table">
            <a:tbl>
              <a:tblPr/>
              <a:tblGrid>
                <a:gridCol w="1120549"/>
                <a:gridCol w="1120549"/>
                <a:gridCol w="1120549"/>
                <a:gridCol w="1120549"/>
                <a:gridCol w="1131868"/>
                <a:gridCol w="1131868"/>
              </a:tblGrid>
              <a:tr h="316907">
                <a:tc gridSpan="3">
                  <a:txBody>
                    <a:bodyPr/>
                    <a:lstStyle/>
                    <a:p>
                      <a:pPr algn="ctr">
                        <a:spcAft>
                          <a:spcPts val="0"/>
                        </a:spcAft>
                      </a:pPr>
                      <a:r>
                        <a:rPr lang="en-US" sz="1400" b="1" kern="0" dirty="0">
                          <a:solidFill>
                            <a:schemeClr val="tx1"/>
                          </a:solidFill>
                          <a:latin typeface="宋体"/>
                          <a:ea typeface="宋体"/>
                          <a:cs typeface="宋体"/>
                        </a:rPr>
                        <a:t>Mold-Tech A</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gridSpan="3">
                  <a:txBody>
                    <a:bodyPr/>
                    <a:lstStyle/>
                    <a:p>
                      <a:pPr algn="ctr">
                        <a:spcAft>
                          <a:spcPts val="0"/>
                        </a:spcAft>
                      </a:pPr>
                      <a:r>
                        <a:rPr lang="en-US" sz="1400" b="1" kern="0" dirty="0">
                          <a:solidFill>
                            <a:schemeClr val="tx1"/>
                          </a:solidFill>
                          <a:latin typeface="宋体"/>
                          <a:ea typeface="宋体"/>
                          <a:cs typeface="宋体"/>
                        </a:rPr>
                        <a:t>Mold-Tech B</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r>
              <a:tr h="271634">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smtClean="0">
                          <a:solidFill>
                            <a:schemeClr val="tx1"/>
                          </a:solidFill>
                          <a:latin typeface="宋体"/>
                          <a:ea typeface="宋体"/>
                          <a:cs typeface="宋体"/>
                        </a:rPr>
                        <a:t>Depth(mm)</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Angle</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smtClean="0">
                          <a:solidFill>
                            <a:schemeClr val="tx1"/>
                          </a:solidFill>
                          <a:latin typeface="宋体"/>
                          <a:ea typeface="宋体"/>
                          <a:cs typeface="宋体"/>
                        </a:rPr>
                        <a:t>Depth(mm)</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Angle</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MT-11000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MT-11200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MT-11020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MT-11030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MT-11040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MT-11220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MT-11050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MT-11060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MT-11230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MT-11080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MT-11240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MT-11090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MT-11100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MT-11250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MT-11120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MT-11260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MT-11130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MT-11140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MT-11150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525">
                <a:tc>
                  <a:txBody>
                    <a:bodyPr/>
                    <a:lstStyle/>
                    <a:p>
                      <a:pPr algn="l">
                        <a:spcAft>
                          <a:spcPts val="0"/>
                        </a:spcAft>
                      </a:pPr>
                      <a:r>
                        <a:rPr lang="en-US" sz="1400" b="1" kern="0" dirty="0">
                          <a:solidFill>
                            <a:schemeClr val="tx1"/>
                          </a:solidFill>
                          <a:latin typeface="宋体"/>
                          <a:ea typeface="宋体"/>
                          <a:cs typeface="宋体"/>
                        </a:rPr>
                        <a:t>MT-11160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MT-11280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矩形 2"/>
          <p:cNvSpPr/>
          <p:nvPr/>
        </p:nvSpPr>
        <p:spPr>
          <a:xfrm>
            <a:off x="2267744" y="0"/>
            <a:ext cx="4512774" cy="523220"/>
          </a:xfrm>
          <a:prstGeom prst="rect">
            <a:avLst/>
          </a:prstGeom>
        </p:spPr>
        <p:txBody>
          <a:bodyPr wrap="none">
            <a:spAutoFit/>
          </a:bodyPr>
          <a:lstStyle/>
          <a:p>
            <a:pPr marL="342900" indent="-342900"/>
            <a:r>
              <a:rPr lang="zh-CN" altLang="en-US" sz="2800" b="1" dirty="0" smtClean="0"/>
              <a:t>蚀纹处理和模具斜度的关系</a:t>
            </a:r>
            <a:endParaRPr lang="en-US" altLang="zh-CN" sz="28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187624" y="908720"/>
          <a:ext cx="6817940" cy="4893720"/>
        </p:xfrm>
        <a:graphic>
          <a:graphicData uri="http://schemas.openxmlformats.org/drawingml/2006/table">
            <a:tbl>
              <a:tblPr/>
              <a:tblGrid>
                <a:gridCol w="1132510"/>
                <a:gridCol w="1132510"/>
                <a:gridCol w="1132510"/>
                <a:gridCol w="1132510"/>
                <a:gridCol w="1143950"/>
                <a:gridCol w="1143950"/>
              </a:tblGrid>
              <a:tr h="305999">
                <a:tc gridSpan="3">
                  <a:txBody>
                    <a:bodyPr/>
                    <a:lstStyle/>
                    <a:p>
                      <a:pPr algn="ctr">
                        <a:spcAft>
                          <a:spcPts val="0"/>
                        </a:spcAft>
                      </a:pPr>
                      <a:r>
                        <a:rPr lang="en-US" sz="1400" b="1" kern="0" dirty="0">
                          <a:solidFill>
                            <a:schemeClr val="tx1"/>
                          </a:solidFill>
                          <a:latin typeface="宋体"/>
                          <a:ea typeface="宋体"/>
                          <a:cs typeface="宋体"/>
                        </a:rPr>
                        <a:t>Mold-Tech C</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gridSpan="3">
                  <a:txBody>
                    <a:bodyPr/>
                    <a:lstStyle/>
                    <a:p>
                      <a:pPr algn="ctr">
                        <a:spcAft>
                          <a:spcPts val="0"/>
                        </a:spcAft>
                      </a:pPr>
                      <a:r>
                        <a:rPr lang="en-US" sz="1400" b="1" kern="0" dirty="0">
                          <a:solidFill>
                            <a:schemeClr val="tx1"/>
                          </a:solidFill>
                          <a:latin typeface="宋体"/>
                          <a:ea typeface="宋体"/>
                          <a:cs typeface="宋体"/>
                        </a:rPr>
                        <a:t>Mold-Tech D</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r>
              <a:tr h="271999">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Depth</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Angle</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Depth</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Angle</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MT-11300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MT-11400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MT-11320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MT-11420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MT-11330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MT-11430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0.010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MT-11340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MT-11440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MT-11350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MT-11450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MT-11360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MT-11460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3866">
                <a:tc>
                  <a:txBody>
                    <a:bodyPr/>
                    <a:lstStyle/>
                    <a:p>
                      <a:pPr algn="l">
                        <a:spcAft>
                          <a:spcPts val="0"/>
                        </a:spcAft>
                      </a:pPr>
                      <a:r>
                        <a:rPr lang="en-US" sz="1400" b="1" kern="0" dirty="0">
                          <a:solidFill>
                            <a:schemeClr val="tx1"/>
                          </a:solidFill>
                          <a:latin typeface="宋体"/>
                          <a:ea typeface="宋体"/>
                          <a:cs typeface="宋体"/>
                        </a:rPr>
                        <a:t>MT-11380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a:solidFill>
                            <a:schemeClr val="tx1"/>
                          </a:solidFill>
                          <a:latin typeface="宋体"/>
                          <a:ea typeface="宋体"/>
                          <a:cs typeface="宋体"/>
                        </a:rPr>
                        <a:t>6°</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MT-11480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矩形 2"/>
          <p:cNvSpPr/>
          <p:nvPr/>
        </p:nvSpPr>
        <p:spPr>
          <a:xfrm>
            <a:off x="2267744" y="0"/>
            <a:ext cx="4512774" cy="523220"/>
          </a:xfrm>
          <a:prstGeom prst="rect">
            <a:avLst/>
          </a:prstGeom>
        </p:spPr>
        <p:txBody>
          <a:bodyPr wrap="none">
            <a:spAutoFit/>
          </a:bodyPr>
          <a:lstStyle/>
          <a:p>
            <a:pPr marL="342900" indent="-342900"/>
            <a:r>
              <a:rPr lang="zh-CN" altLang="en-US" sz="2800" b="1" dirty="0" smtClean="0"/>
              <a:t>蚀纹处理和模具斜度的关系</a:t>
            </a:r>
            <a:endParaRPr lang="en-US" altLang="zh-CN" sz="28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827584" y="620688"/>
          <a:ext cx="7416832" cy="5328600"/>
        </p:xfrm>
        <a:graphic>
          <a:graphicData uri="http://schemas.openxmlformats.org/drawingml/2006/table">
            <a:tbl>
              <a:tblPr/>
              <a:tblGrid>
                <a:gridCol w="927104"/>
                <a:gridCol w="927104"/>
                <a:gridCol w="927104"/>
                <a:gridCol w="927104"/>
                <a:gridCol w="927104"/>
                <a:gridCol w="927104"/>
                <a:gridCol w="927104"/>
                <a:gridCol w="927104"/>
              </a:tblGrid>
              <a:tr h="266430">
                <a:tc gridSpan="2">
                  <a:txBody>
                    <a:bodyPr/>
                    <a:lstStyle/>
                    <a:p>
                      <a:pPr algn="ctr">
                        <a:spcAft>
                          <a:spcPts val="0"/>
                        </a:spcAft>
                      </a:pPr>
                      <a:r>
                        <a:rPr lang="en-US" sz="1400" b="1" kern="0" dirty="0">
                          <a:solidFill>
                            <a:schemeClr val="tx1"/>
                          </a:solidFill>
                          <a:latin typeface="宋体"/>
                          <a:ea typeface="宋体"/>
                          <a:cs typeface="宋体"/>
                        </a:rPr>
                        <a:t>Plaque #6</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gridSpan="2">
                  <a:txBody>
                    <a:bodyPr/>
                    <a:lstStyle/>
                    <a:p>
                      <a:pPr algn="ctr">
                        <a:spcAft>
                          <a:spcPts val="0"/>
                        </a:spcAft>
                      </a:pPr>
                      <a:r>
                        <a:rPr lang="en-US" sz="1400" b="1" kern="0" dirty="0">
                          <a:solidFill>
                            <a:schemeClr val="tx1"/>
                          </a:solidFill>
                          <a:latin typeface="宋体"/>
                          <a:ea typeface="宋体"/>
                          <a:cs typeface="宋体"/>
                        </a:rPr>
                        <a:t>Plaque #7</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gridSpan="2">
                  <a:txBody>
                    <a:bodyPr/>
                    <a:lstStyle/>
                    <a:p>
                      <a:pPr algn="ctr">
                        <a:spcAft>
                          <a:spcPts val="0"/>
                        </a:spcAft>
                      </a:pPr>
                      <a:r>
                        <a:rPr lang="en-US" sz="1400" b="1" kern="0" dirty="0">
                          <a:solidFill>
                            <a:schemeClr val="tx1"/>
                          </a:solidFill>
                          <a:latin typeface="宋体"/>
                          <a:ea typeface="宋体"/>
                          <a:cs typeface="宋体"/>
                        </a:rPr>
                        <a:t>Plaque #8</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gridSpan="2">
                  <a:txBody>
                    <a:bodyPr/>
                    <a:lstStyle/>
                    <a:p>
                      <a:pPr algn="ctr">
                        <a:spcAft>
                          <a:spcPts val="0"/>
                        </a:spcAft>
                      </a:pPr>
                      <a:r>
                        <a:rPr lang="en-US" sz="1400" b="1" kern="0" dirty="0">
                          <a:solidFill>
                            <a:schemeClr val="tx1"/>
                          </a:solidFill>
                          <a:latin typeface="宋体"/>
                          <a:ea typeface="宋体"/>
                          <a:cs typeface="宋体"/>
                        </a:rPr>
                        <a:t>Plaque #10</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r>
              <a:tr h="266430">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smtClean="0">
                          <a:solidFill>
                            <a:schemeClr val="tx1"/>
                          </a:solidFill>
                          <a:latin typeface="宋体"/>
                          <a:ea typeface="宋体"/>
                          <a:cs typeface="宋体"/>
                        </a:rPr>
                        <a:t>Depth(mm)</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smtClean="0">
                          <a:solidFill>
                            <a:schemeClr val="tx1"/>
                          </a:solidFill>
                          <a:latin typeface="宋体"/>
                          <a:ea typeface="宋体"/>
                          <a:cs typeface="宋体"/>
                        </a:rPr>
                        <a:t>Depth(mm)</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smtClean="0">
                          <a:solidFill>
                            <a:schemeClr val="tx1"/>
                          </a:solidFill>
                          <a:latin typeface="宋体"/>
                          <a:ea typeface="宋体"/>
                          <a:cs typeface="宋体"/>
                        </a:rPr>
                        <a:t>Depth(mm)</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a:solidFill>
                            <a:schemeClr val="tx1"/>
                          </a:solidFill>
                          <a:latin typeface="宋体"/>
                          <a:ea typeface="宋体"/>
                          <a:cs typeface="宋体"/>
                        </a:rPr>
                        <a:t>Ptn.#</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400" b="1" kern="0" dirty="0" smtClean="0">
                          <a:solidFill>
                            <a:schemeClr val="tx1"/>
                          </a:solidFill>
                          <a:latin typeface="宋体"/>
                          <a:ea typeface="宋体"/>
                          <a:cs typeface="宋体"/>
                        </a:rPr>
                        <a:t>Depth(mm)</a:t>
                      </a:r>
                      <a:endParaRPr lang="zh-CN" sz="14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MT229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MT325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MT588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0.0085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MT980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MT392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MT964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MT888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0.013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MT901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0.003</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MT585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MT1038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MT1028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0.0065</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MT889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MT1043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MT1067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0.013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MT1013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0.003</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MT1149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0.013</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MT972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MT1192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MT1153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MT973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MT1039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MT1211</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0.0095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MT974</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0.0025</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MT1240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MT1226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MT978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MT1068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MT1241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0.002</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MT1227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a:solidFill>
                            <a:schemeClr val="tx1"/>
                          </a:solidFill>
                          <a:latin typeface="宋体"/>
                          <a:ea typeface="宋体"/>
                          <a:cs typeface="宋体"/>
                        </a:rPr>
                        <a:t>0.0035</a:t>
                      </a:r>
                      <a:endParaRPr lang="zh-CN" sz="1400" b="1" kern="10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MT985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MT1070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MT1242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MT1228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0.0095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0.0001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MT1074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MT1243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0.013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MT1129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MT1244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0.0005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MT1159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MT1250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0.0075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MT1122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MT2019</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MT1125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MT2020</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MT1126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0.0065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MT2028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0.0017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MT1127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23053</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0.002</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MT1238</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0.0045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MT1055-7</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0.0225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430">
                <a:tc>
                  <a:txBody>
                    <a:bodyPr/>
                    <a:lstStyle/>
                    <a:p>
                      <a:pPr algn="l">
                        <a:spcAft>
                          <a:spcPts val="0"/>
                        </a:spcAft>
                      </a:pPr>
                      <a:r>
                        <a:rPr lang="en-US" sz="1400" b="1" kern="0" dirty="0">
                          <a:solidFill>
                            <a:schemeClr val="tx1"/>
                          </a:solidFill>
                          <a:latin typeface="宋体"/>
                          <a:ea typeface="宋体"/>
                          <a:cs typeface="宋体"/>
                        </a:rPr>
                        <a:t>MT1526</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0.0135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23064</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0.0015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23031</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r>
                        <a:rPr lang="en-US" sz="1400" b="1" kern="0" dirty="0">
                          <a:solidFill>
                            <a:schemeClr val="tx1"/>
                          </a:solidFill>
                          <a:latin typeface="宋体"/>
                          <a:ea typeface="宋体"/>
                          <a:cs typeface="宋体"/>
                        </a:rPr>
                        <a:t>0.0085</a:t>
                      </a:r>
                      <a:endParaRPr lang="zh-CN" sz="1400" b="1" kern="10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endParaRPr lang="en-US" sz="1400" b="1" kern="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endParaRPr lang="en-US" sz="1400" b="1" kern="0" dirty="0">
                        <a:solidFill>
                          <a:schemeClr val="tx1"/>
                        </a:solidFill>
                        <a:latin typeface="Times New Roman"/>
                        <a:ea typeface="宋体"/>
                        <a:cs typeface="Times New Roman"/>
                      </a:endParaRPr>
                    </a:p>
                  </a:txBody>
                  <a:tcPr marL="72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666143" y="3244334"/>
            <a:ext cx="1811714" cy="369332"/>
          </a:xfrm>
          <a:prstGeom prst="rect">
            <a:avLst/>
          </a:prstGeom>
        </p:spPr>
        <p:txBody>
          <a:bodyPr wrap="none">
            <a:spAutoFit/>
          </a:bodyPr>
          <a:lstStyle/>
          <a:p>
            <a:r>
              <a:rPr lang="zh-CN" altLang="zh-CN" b="1" dirty="0" smtClean="0"/>
              <a:t>昵宏咬花規格表</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1187624" y="1268760"/>
          <a:ext cx="6601916" cy="4088091"/>
        </p:xfrm>
        <a:graphic>
          <a:graphicData uri="http://schemas.openxmlformats.org/drawingml/2006/table">
            <a:tbl>
              <a:tblPr/>
              <a:tblGrid>
                <a:gridCol w="1197147"/>
                <a:gridCol w="1241160"/>
                <a:gridCol w="1346791"/>
                <a:gridCol w="1408409"/>
                <a:gridCol w="1408409"/>
              </a:tblGrid>
              <a:tr h="470979">
                <a:tc>
                  <a:txBody>
                    <a:bodyPr/>
                    <a:lstStyle/>
                    <a:p>
                      <a:pPr algn="ctr">
                        <a:spcAft>
                          <a:spcPts val="0"/>
                        </a:spcAft>
                      </a:pPr>
                      <a:r>
                        <a:rPr lang="zh-CN" sz="1600" b="1" kern="0" dirty="0">
                          <a:solidFill>
                            <a:schemeClr val="tx1"/>
                          </a:solidFill>
                          <a:latin typeface="Times New Roman"/>
                          <a:ea typeface="宋体"/>
                          <a:cs typeface="宋体"/>
                        </a:rPr>
                        <a:t>咬花番號</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平均值 </a:t>
                      </a:r>
                      <a:r>
                        <a:rPr lang="en-US" sz="1600" b="1" kern="100" dirty="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加工種類</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426">
                <a:tc>
                  <a:txBody>
                    <a:bodyPr/>
                    <a:lstStyle/>
                    <a:p>
                      <a:pPr algn="ctr">
                        <a:spcAft>
                          <a:spcPts val="0"/>
                        </a:spcAft>
                      </a:pPr>
                      <a:r>
                        <a:rPr lang="en-US" sz="1600" b="1" kern="0" dirty="0">
                          <a:solidFill>
                            <a:schemeClr val="tx1"/>
                          </a:solidFill>
                          <a:latin typeface="宋体"/>
                          <a:ea typeface="宋体"/>
                          <a:cs typeface="宋体"/>
                        </a:rPr>
                        <a:t>HN-DS11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 ~ 7</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6">
                  <a:txBody>
                    <a:bodyPr/>
                    <a:lstStyle/>
                    <a:p>
                      <a:pPr algn="ctr">
                        <a:spcAft>
                          <a:spcPts val="0"/>
                        </a:spcAft>
                      </a:pPr>
                      <a:r>
                        <a:rPr lang="zh-CN" sz="1600" b="1" kern="0" dirty="0">
                          <a:solidFill>
                            <a:schemeClr val="tx1"/>
                          </a:solidFill>
                          <a:latin typeface="Times New Roman"/>
                          <a:ea typeface="宋体"/>
                          <a:cs typeface="宋体"/>
                        </a:rPr>
                        <a:t>噴砂咬花</a:t>
                      </a:r>
                      <a:r>
                        <a:rPr lang="en-US" sz="1600" b="1" kern="0" dirty="0">
                          <a:solidFill>
                            <a:schemeClr val="tx1"/>
                          </a:solidFill>
                          <a:latin typeface="Times New Roman"/>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426">
                <a:tc>
                  <a:txBody>
                    <a:bodyPr/>
                    <a:lstStyle/>
                    <a:p>
                      <a:pPr algn="ctr">
                        <a:spcAft>
                          <a:spcPts val="0"/>
                        </a:spcAft>
                      </a:pPr>
                      <a:r>
                        <a:rPr lang="en-US" sz="1600" b="1" kern="0" dirty="0">
                          <a:solidFill>
                            <a:schemeClr val="tx1"/>
                          </a:solidFill>
                          <a:latin typeface="宋体"/>
                          <a:ea typeface="宋体"/>
                          <a:cs typeface="宋体"/>
                        </a:rPr>
                        <a:t>HN-DS12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10 ~ 13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 ~ 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HN-DS13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12 ~ 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 ~ 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HN-DS14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13 ~ 19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 ~ 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HN-DS01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25 ~ 30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HN-DS02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35 ~ 40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HN-DS03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36 ~ 42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6">
                  <a:txBody>
                    <a:bodyPr/>
                    <a:lstStyle/>
                    <a:p>
                      <a:pPr algn="ctr">
                        <a:spcAft>
                          <a:spcPts val="0"/>
                        </a:spcAft>
                      </a:pPr>
                      <a:r>
                        <a:rPr lang="zh-CN" sz="1600" b="1" kern="0" dirty="0">
                          <a:solidFill>
                            <a:schemeClr val="tx1"/>
                          </a:solidFill>
                          <a:latin typeface="Times New Roman"/>
                          <a:ea typeface="宋体"/>
                          <a:cs typeface="宋体"/>
                        </a:rPr>
                        <a:t>化學咬花</a:t>
                      </a:r>
                      <a:r>
                        <a:rPr lang="en-US" sz="1600" b="1" kern="0" dirty="0">
                          <a:solidFill>
                            <a:schemeClr val="tx1"/>
                          </a:solidFill>
                          <a:latin typeface="Times New Roman"/>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426">
                <a:tc>
                  <a:txBody>
                    <a:bodyPr/>
                    <a:lstStyle/>
                    <a:p>
                      <a:pPr algn="ctr">
                        <a:spcAft>
                          <a:spcPts val="0"/>
                        </a:spcAft>
                      </a:pPr>
                      <a:r>
                        <a:rPr lang="en-US" sz="1600" b="1" kern="0" dirty="0">
                          <a:solidFill>
                            <a:schemeClr val="tx1"/>
                          </a:solidFill>
                          <a:latin typeface="宋体"/>
                          <a:ea typeface="宋体"/>
                          <a:cs typeface="宋体"/>
                        </a:rPr>
                        <a:t>HN-DS04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38 ~ 43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a:solidFill>
                            <a:schemeClr val="tx1"/>
                          </a:solidFill>
                          <a:latin typeface="宋体"/>
                          <a:ea typeface="宋体"/>
                          <a:cs typeface="宋体"/>
                        </a:rPr>
                        <a:t>HN-DS05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9 ~ 13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800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a:solidFill>
                            <a:schemeClr val="tx1"/>
                          </a:solidFill>
                          <a:latin typeface="宋体"/>
                          <a:ea typeface="宋体"/>
                          <a:cs typeface="宋体"/>
                        </a:rPr>
                        <a:t>HN-DS06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14 ~ 19</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800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HN-DS07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19 ~ 24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r h="301426">
                <a:tc>
                  <a:txBody>
                    <a:bodyPr/>
                    <a:lstStyle/>
                    <a:p>
                      <a:pPr algn="ctr">
                        <a:spcAft>
                          <a:spcPts val="0"/>
                        </a:spcAft>
                      </a:pPr>
                      <a:r>
                        <a:rPr lang="en-US" sz="1600" b="1" kern="0" dirty="0">
                          <a:solidFill>
                            <a:schemeClr val="tx1"/>
                          </a:solidFill>
                          <a:latin typeface="宋体"/>
                          <a:ea typeface="宋体"/>
                          <a:cs typeface="宋体"/>
                        </a:rPr>
                        <a:t>HN-DS08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 ~ 30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187624" y="1556792"/>
          <a:ext cx="6529908" cy="3461315"/>
        </p:xfrm>
        <a:graphic>
          <a:graphicData uri="http://schemas.openxmlformats.org/drawingml/2006/table">
            <a:tbl>
              <a:tblPr/>
              <a:tblGrid>
                <a:gridCol w="1184090"/>
                <a:gridCol w="1227623"/>
                <a:gridCol w="1332101"/>
                <a:gridCol w="1393047"/>
                <a:gridCol w="1393047"/>
              </a:tblGrid>
              <a:tr h="314665">
                <a:tc>
                  <a:txBody>
                    <a:bodyPr/>
                    <a:lstStyle/>
                    <a:p>
                      <a:pPr algn="ctr">
                        <a:spcAft>
                          <a:spcPts val="0"/>
                        </a:spcAft>
                      </a:pPr>
                      <a:r>
                        <a:rPr lang="zh-CN" altLang="en-US" sz="1600" b="1" kern="0" dirty="0" smtClean="0">
                          <a:solidFill>
                            <a:schemeClr val="tx1"/>
                          </a:solidFill>
                          <a:latin typeface="Times New Roman"/>
                          <a:ea typeface="宋体"/>
                          <a:cs typeface="宋体"/>
                        </a:rPr>
                        <a:t>咬花番号</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dirty="0" smtClean="0">
                          <a:solidFill>
                            <a:schemeClr val="tx1"/>
                          </a:solidFill>
                          <a:latin typeface="Times New Roman"/>
                          <a:ea typeface="宋体"/>
                          <a:cs typeface="宋体"/>
                        </a:rPr>
                        <a:t>平均值</a:t>
                      </a:r>
                      <a:r>
                        <a:rPr lang="en-US" sz="1600" b="1" kern="100" dirty="0" smtClean="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dirty="0" smtClean="0">
                          <a:solidFill>
                            <a:schemeClr val="tx1"/>
                          </a:solidFill>
                          <a:latin typeface="Times New Roman"/>
                          <a:ea typeface="宋体"/>
                          <a:cs typeface="宋体"/>
                        </a:rPr>
                        <a:t>加工种类</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8~9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15~16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15~17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16~18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20~23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25~30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40~42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57~60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a:txBody>
                    <a:bodyPr/>
                    <a:lstStyle/>
                    <a:p>
                      <a:pPr algn="ctr">
                        <a:spcAft>
                          <a:spcPts val="0"/>
                        </a:spcAft>
                      </a:pPr>
                      <a:r>
                        <a:rPr lang="zh-CN" sz="1600" b="1" kern="0" dirty="0">
                          <a:solidFill>
                            <a:schemeClr val="tx1"/>
                          </a:solidFill>
                          <a:latin typeface="Times New Roman"/>
                          <a:ea typeface="宋体"/>
                          <a:cs typeface="宋体"/>
                        </a:rPr>
                        <a:t>梨地</a:t>
                      </a:r>
                      <a:r>
                        <a:rPr lang="en-US" sz="1600" b="1" kern="0" dirty="0">
                          <a:solidFill>
                            <a:schemeClr val="tx1"/>
                          </a:solidFill>
                          <a:latin typeface="Times New Roman"/>
                          <a:ea typeface="宋体"/>
                          <a:cs typeface="宋体"/>
                        </a:rPr>
                        <a:t>NO.  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60~66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4665">
                <a:tc gridSpan="5">
                  <a:txBody>
                    <a:bodyPr/>
                    <a:lstStyle/>
                    <a:p>
                      <a:pPr algn="r">
                        <a:spcAft>
                          <a:spcPts val="0"/>
                        </a:spcAft>
                      </a:pPr>
                      <a:r>
                        <a:rPr lang="en-US" sz="1600" b="1" kern="0" dirty="0">
                          <a:solidFill>
                            <a:schemeClr val="tx1"/>
                          </a:solidFill>
                          <a:latin typeface="宋体"/>
                          <a:ea typeface="宋体"/>
                          <a:cs typeface="宋体"/>
                        </a:rPr>
                        <a:t>S </a:t>
                      </a:r>
                      <a:r>
                        <a:rPr lang="en-US" sz="1600" b="1" kern="0" dirty="0" smtClean="0">
                          <a:solidFill>
                            <a:schemeClr val="tx1"/>
                          </a:solidFill>
                          <a:latin typeface="宋体"/>
                          <a:ea typeface="宋体"/>
                          <a:cs typeface="宋体"/>
                        </a:rPr>
                        <a:t>---</a:t>
                      </a:r>
                      <a:r>
                        <a:rPr lang="zh-CN" altLang="en-US" sz="1600" b="1" kern="0" dirty="0" smtClean="0">
                          <a:solidFill>
                            <a:schemeClr val="tx1"/>
                          </a:solidFill>
                          <a:latin typeface="Times New Roman"/>
                          <a:ea typeface="宋体"/>
                          <a:cs typeface="宋体"/>
                        </a:rPr>
                        <a:t>半光泽</a:t>
                      </a:r>
                      <a:r>
                        <a:rPr lang="en-US" sz="1600" b="1" kern="0" dirty="0">
                          <a:solidFill>
                            <a:schemeClr val="tx1"/>
                          </a:solidFill>
                          <a:latin typeface="Times New Roman"/>
                          <a:ea typeface="宋体"/>
                          <a:cs typeface="宋体"/>
                        </a:rPr>
                        <a:t>       G </a:t>
                      </a:r>
                      <a:r>
                        <a:rPr lang="en-US" sz="1600" b="1" kern="0" dirty="0" smtClean="0">
                          <a:solidFill>
                            <a:schemeClr val="tx1"/>
                          </a:solidFill>
                          <a:latin typeface="Times New Roman"/>
                          <a:ea typeface="宋体"/>
                          <a:cs typeface="宋体"/>
                        </a:rPr>
                        <a:t>---</a:t>
                      </a:r>
                      <a:r>
                        <a:rPr lang="zh-CN" altLang="en-US" sz="1600" b="1" kern="0" dirty="0" smtClean="0">
                          <a:solidFill>
                            <a:schemeClr val="tx1"/>
                          </a:solidFill>
                          <a:latin typeface="Times New Roman"/>
                          <a:ea typeface="宋体"/>
                          <a:cs typeface="宋体"/>
                        </a:rPr>
                        <a:t>半光泽</a:t>
                      </a: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115616" y="1196752"/>
          <a:ext cx="6529908" cy="4342632"/>
        </p:xfrm>
        <a:graphic>
          <a:graphicData uri="http://schemas.openxmlformats.org/drawingml/2006/table">
            <a:tbl>
              <a:tblPr/>
              <a:tblGrid>
                <a:gridCol w="1184090"/>
                <a:gridCol w="1227623"/>
                <a:gridCol w="1332101"/>
                <a:gridCol w="1393047"/>
                <a:gridCol w="1393047"/>
              </a:tblGrid>
              <a:tr h="310188">
                <a:tc>
                  <a:txBody>
                    <a:bodyPr/>
                    <a:lstStyle/>
                    <a:p>
                      <a:pPr algn="ctr">
                        <a:spcAft>
                          <a:spcPts val="0"/>
                        </a:spcAft>
                      </a:pPr>
                      <a:r>
                        <a:rPr lang="zh-CN" sz="1600" b="1" kern="0" dirty="0">
                          <a:solidFill>
                            <a:schemeClr val="tx1"/>
                          </a:solidFill>
                          <a:latin typeface="Times New Roman"/>
                          <a:ea typeface="宋体"/>
                          <a:cs typeface="宋体"/>
                        </a:rPr>
                        <a:t>咬花番號</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平均值 </a:t>
                      </a:r>
                      <a:r>
                        <a:rPr lang="en-US" sz="1600" b="1" kern="100" dirty="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加工種類</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鏡面</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a:solidFill>
                            <a:schemeClr val="tx1"/>
                          </a:solidFill>
                          <a:latin typeface="Times New Roman"/>
                          <a:ea typeface="宋体"/>
                          <a:cs typeface="宋体"/>
                        </a:rPr>
                        <a:t>鏡面</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a:solidFill>
                            <a:schemeClr val="tx1"/>
                          </a:solidFill>
                          <a:latin typeface="Times New Roman"/>
                          <a:ea typeface="宋体"/>
                          <a:cs typeface="宋体"/>
                        </a:rPr>
                        <a:t>鏡面</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1000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1000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1000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#800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7.7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#800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10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10~11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12~15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a:txBody>
                    <a:bodyPr/>
                    <a:lstStyle/>
                    <a:p>
                      <a:pPr algn="ctr">
                        <a:spcAft>
                          <a:spcPts val="0"/>
                        </a:spcAft>
                      </a:pPr>
                      <a:r>
                        <a:rPr lang="en-US" sz="1600" b="1" kern="0" dirty="0">
                          <a:solidFill>
                            <a:schemeClr val="tx1"/>
                          </a:solidFill>
                          <a:latin typeface="宋体"/>
                          <a:ea typeface="宋体"/>
                          <a:cs typeface="宋体"/>
                        </a:rPr>
                        <a:t>NO.  12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16~18</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188">
                <a:tc gridSpan="5">
                  <a:txBody>
                    <a:bodyPr/>
                    <a:lstStyle/>
                    <a:p>
                      <a:pPr algn="r">
                        <a:spcAft>
                          <a:spcPts val="0"/>
                        </a:spcAft>
                      </a:pPr>
                      <a:r>
                        <a:rPr lang="en-US" sz="1600" b="1" kern="0" dirty="0">
                          <a:solidFill>
                            <a:schemeClr val="tx1"/>
                          </a:solidFill>
                          <a:latin typeface="宋体"/>
                          <a:ea typeface="宋体"/>
                          <a:cs typeface="宋体"/>
                        </a:rPr>
                        <a:t>S ---</a:t>
                      </a:r>
                      <a:r>
                        <a:rPr lang="zh-CN" sz="1600" b="1" kern="0" dirty="0">
                          <a:solidFill>
                            <a:schemeClr val="tx1"/>
                          </a:solidFill>
                          <a:latin typeface="Times New Roman"/>
                          <a:ea typeface="宋体"/>
                          <a:cs typeface="宋体"/>
                        </a:rPr>
                        <a:t>半光澤</a:t>
                      </a:r>
                      <a:r>
                        <a:rPr lang="en-US" sz="1600" b="1" kern="0" dirty="0">
                          <a:solidFill>
                            <a:schemeClr val="tx1"/>
                          </a:solidFill>
                          <a:latin typeface="Times New Roman"/>
                          <a:ea typeface="宋体"/>
                          <a:cs typeface="宋体"/>
                        </a:rPr>
                        <a:t>       G ---</a:t>
                      </a:r>
                      <a:r>
                        <a:rPr lang="zh-CN" sz="1600" b="1" kern="0" dirty="0">
                          <a:solidFill>
                            <a:schemeClr val="tx1"/>
                          </a:solidFill>
                          <a:latin typeface="Times New Roman"/>
                          <a:ea typeface="宋体"/>
                          <a:cs typeface="宋体"/>
                        </a:rPr>
                        <a:t>半光澤</a:t>
                      </a: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971600" y="764704"/>
          <a:ext cx="6673923" cy="4226950"/>
        </p:xfrm>
        <a:graphic>
          <a:graphicData uri="http://schemas.openxmlformats.org/drawingml/2006/table">
            <a:tbl>
              <a:tblPr/>
              <a:tblGrid>
                <a:gridCol w="1210205"/>
                <a:gridCol w="1254698"/>
                <a:gridCol w="1361480"/>
                <a:gridCol w="1423770"/>
                <a:gridCol w="1423770"/>
              </a:tblGrid>
              <a:tr h="301925">
                <a:tc>
                  <a:txBody>
                    <a:bodyPr/>
                    <a:lstStyle/>
                    <a:p>
                      <a:pPr algn="ctr">
                        <a:spcAft>
                          <a:spcPts val="0"/>
                        </a:spcAft>
                      </a:pPr>
                      <a:r>
                        <a:rPr lang="zh-CN" sz="1600" b="1" kern="0" dirty="0">
                          <a:solidFill>
                            <a:schemeClr val="tx1"/>
                          </a:solidFill>
                          <a:latin typeface="Times New Roman"/>
                          <a:ea typeface="宋体"/>
                          <a:cs typeface="宋体"/>
                        </a:rPr>
                        <a:t>咬花番號</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平均值 </a:t>
                      </a:r>
                      <a:r>
                        <a:rPr lang="en-US" sz="1600" b="1" kern="100" dirty="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加工種類</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925">
                <a:tc>
                  <a:txBody>
                    <a:bodyPr/>
                    <a:lstStyle/>
                    <a:p>
                      <a:pPr algn="ctr">
                        <a:spcAft>
                          <a:spcPts val="0"/>
                        </a:spcAft>
                      </a:pPr>
                      <a:r>
                        <a:rPr lang="en-US" sz="1600" b="1" kern="0" dirty="0">
                          <a:solidFill>
                            <a:schemeClr val="tx1"/>
                          </a:solidFill>
                          <a:latin typeface="宋体"/>
                          <a:ea typeface="宋体"/>
                          <a:cs typeface="宋体"/>
                        </a:rPr>
                        <a:t>HN20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12~14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zh-CN" altLang="en-US" sz="1600" b="1" kern="0" dirty="0" smtClean="0">
                          <a:solidFill>
                            <a:schemeClr val="tx1"/>
                          </a:solidFill>
                          <a:latin typeface="宋体"/>
                          <a:ea typeface="宋体"/>
                          <a:cs typeface="宋体"/>
                        </a:rPr>
                        <a:t>喷砂</a:t>
                      </a: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925">
                <a:tc>
                  <a:txBody>
                    <a:bodyPr/>
                    <a:lstStyle/>
                    <a:p>
                      <a:pPr algn="ctr">
                        <a:spcAft>
                          <a:spcPts val="0"/>
                        </a:spcAft>
                      </a:pPr>
                      <a:r>
                        <a:rPr lang="en-US" sz="1600" b="1" kern="0" dirty="0">
                          <a:solidFill>
                            <a:schemeClr val="tx1"/>
                          </a:solidFill>
                          <a:latin typeface="宋体"/>
                          <a:ea typeface="宋体"/>
                          <a:cs typeface="宋体"/>
                        </a:rPr>
                        <a:t>HN21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15~17</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23~25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33~37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19~21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8">
                  <a:txBody>
                    <a:bodyPr/>
                    <a:lstStyle/>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zh-CN" altLang="en-US" sz="1600" b="1" kern="0" dirty="0" smtClean="0">
                          <a:solidFill>
                            <a:schemeClr val="tx1"/>
                          </a:solidFill>
                          <a:latin typeface="宋体"/>
                          <a:ea typeface="宋体"/>
                          <a:cs typeface="宋体"/>
                        </a:rPr>
                        <a:t>  梨地</a:t>
                      </a: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p>
                      <a:pPr algn="ctr">
                        <a:spcAft>
                          <a:spcPts val="0"/>
                        </a:spcAft>
                      </a:pP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925">
                <a:tc>
                  <a:txBody>
                    <a:bodyPr/>
                    <a:lstStyle/>
                    <a:p>
                      <a:pPr algn="ctr">
                        <a:spcAft>
                          <a:spcPts val="0"/>
                        </a:spcAft>
                      </a:pPr>
                      <a:r>
                        <a:rPr lang="en-US" sz="1600" b="1" kern="0" dirty="0">
                          <a:solidFill>
                            <a:schemeClr val="tx1"/>
                          </a:solidFill>
                          <a:latin typeface="宋体"/>
                          <a:ea typeface="宋体"/>
                          <a:cs typeface="宋体"/>
                        </a:rPr>
                        <a:t>HN25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23~25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26~30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37~40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41~43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HN29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45~50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HN30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58~63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a:txBody>
                    <a:bodyPr/>
                    <a:lstStyle/>
                    <a:p>
                      <a:pPr algn="ctr">
                        <a:spcAft>
                          <a:spcPts val="0"/>
                        </a:spcAft>
                      </a:pPr>
                      <a:r>
                        <a:rPr lang="en-US" sz="1600" b="1" kern="0" dirty="0">
                          <a:solidFill>
                            <a:schemeClr val="tx1"/>
                          </a:solidFill>
                          <a:latin typeface="宋体"/>
                          <a:ea typeface="宋体"/>
                          <a:cs typeface="宋体"/>
                        </a:rPr>
                        <a:t>HN31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65~73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spcAft>
                          <a:spcPts val="0"/>
                        </a:spcAft>
                      </a:pP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301925">
                <a:tc gridSpan="5">
                  <a:txBody>
                    <a:bodyPr/>
                    <a:lstStyle/>
                    <a:p>
                      <a:pPr algn="r">
                        <a:spcAft>
                          <a:spcPts val="0"/>
                        </a:spcAft>
                      </a:pPr>
                      <a:r>
                        <a:rPr lang="en-US" sz="1600" b="1" kern="0" dirty="0">
                          <a:solidFill>
                            <a:schemeClr val="tx1"/>
                          </a:solidFill>
                          <a:latin typeface="宋体"/>
                          <a:ea typeface="宋体"/>
                          <a:cs typeface="宋体"/>
                        </a:rPr>
                        <a:t>S ---</a:t>
                      </a:r>
                      <a:r>
                        <a:rPr lang="zh-CN" sz="1600" b="1" kern="0" dirty="0">
                          <a:solidFill>
                            <a:schemeClr val="tx1"/>
                          </a:solidFill>
                          <a:latin typeface="Times New Roman"/>
                          <a:ea typeface="宋体"/>
                          <a:cs typeface="宋体"/>
                        </a:rPr>
                        <a:t>半光澤</a:t>
                      </a:r>
                      <a:r>
                        <a:rPr lang="en-US" sz="1600" b="1" kern="0" dirty="0">
                          <a:solidFill>
                            <a:schemeClr val="tx1"/>
                          </a:solidFill>
                          <a:latin typeface="Times New Roman"/>
                          <a:ea typeface="宋体"/>
                          <a:cs typeface="宋体"/>
                        </a:rPr>
                        <a:t>       G ---</a:t>
                      </a:r>
                      <a:r>
                        <a:rPr lang="zh-CN" sz="1600" b="1" kern="0" dirty="0">
                          <a:solidFill>
                            <a:schemeClr val="tx1"/>
                          </a:solidFill>
                          <a:latin typeface="Times New Roman"/>
                          <a:ea typeface="宋体"/>
                          <a:cs typeface="宋体"/>
                        </a:rPr>
                        <a:t>半光澤</a:t>
                      </a:r>
                      <a:r>
                        <a:rPr lang="en-US" sz="1600" b="1" kern="0" dirty="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图示 2"/>
          <p:cNvGraphicFramePr/>
          <p:nvPr/>
        </p:nvGraphicFramePr>
        <p:xfrm>
          <a:off x="1259632" y="692696"/>
          <a:ext cx="65527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圆角矩形 50"/>
          <p:cNvSpPr/>
          <p:nvPr/>
        </p:nvSpPr>
        <p:spPr>
          <a:xfrm>
            <a:off x="395536" y="3356992"/>
            <a:ext cx="8424936" cy="223224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圆角矩形 49"/>
          <p:cNvSpPr/>
          <p:nvPr/>
        </p:nvSpPr>
        <p:spPr>
          <a:xfrm>
            <a:off x="395536" y="620688"/>
            <a:ext cx="8424936" cy="2016224"/>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9" name="组合 48"/>
          <p:cNvGrpSpPr/>
          <p:nvPr/>
        </p:nvGrpSpPr>
        <p:grpSpPr>
          <a:xfrm>
            <a:off x="611560" y="836712"/>
            <a:ext cx="8064896" cy="1440160"/>
            <a:chOff x="683568" y="692696"/>
            <a:chExt cx="8064896" cy="1440160"/>
          </a:xfrm>
        </p:grpSpPr>
        <p:sp>
          <p:nvSpPr>
            <p:cNvPr id="7" name="TextBox 6"/>
            <p:cNvSpPr txBox="1"/>
            <p:nvPr/>
          </p:nvSpPr>
          <p:spPr>
            <a:xfrm>
              <a:off x="827584" y="692696"/>
              <a:ext cx="1627369" cy="523220"/>
            </a:xfrm>
            <a:prstGeom prst="rect">
              <a:avLst/>
            </a:prstGeom>
            <a:noFill/>
          </p:spPr>
          <p:txBody>
            <a:bodyPr wrap="none" rtlCol="0">
              <a:spAutoFit/>
            </a:bodyPr>
            <a:lstStyle/>
            <a:p>
              <a:r>
                <a:rPr lang="zh-CN" altLang="en-US" sz="2800" b="1" dirty="0" smtClean="0"/>
                <a:t>喷砂流程</a:t>
              </a:r>
              <a:endParaRPr lang="zh-CN" altLang="en-US" sz="2800" b="1" dirty="0"/>
            </a:p>
          </p:txBody>
        </p:sp>
        <p:sp>
          <p:nvSpPr>
            <p:cNvPr id="12" name="圆角矩形 11"/>
            <p:cNvSpPr/>
            <p:nvPr/>
          </p:nvSpPr>
          <p:spPr>
            <a:xfrm>
              <a:off x="683568" y="1628800"/>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模具脱脂</a:t>
              </a:r>
              <a:endParaRPr lang="zh-CN" altLang="en-US" b="1" dirty="0">
                <a:solidFill>
                  <a:schemeClr val="tx1"/>
                </a:solidFill>
              </a:endParaRPr>
            </a:p>
          </p:txBody>
        </p:sp>
        <p:sp>
          <p:nvSpPr>
            <p:cNvPr id="13" name="圆角矩形 12"/>
            <p:cNvSpPr/>
            <p:nvPr/>
          </p:nvSpPr>
          <p:spPr>
            <a:xfrm>
              <a:off x="2267744" y="162880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封贴</a:t>
              </a:r>
              <a:endParaRPr lang="zh-CN" altLang="en-US" b="1" dirty="0">
                <a:solidFill>
                  <a:schemeClr val="tx1"/>
                </a:solidFill>
              </a:endParaRPr>
            </a:p>
          </p:txBody>
        </p:sp>
        <p:sp>
          <p:nvSpPr>
            <p:cNvPr id="14" name="圆角矩形 13"/>
            <p:cNvSpPr/>
            <p:nvPr/>
          </p:nvSpPr>
          <p:spPr>
            <a:xfrm>
              <a:off x="3563888" y="162880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喷砂</a:t>
              </a:r>
              <a:endParaRPr lang="zh-CN" altLang="en-US" b="1" dirty="0">
                <a:solidFill>
                  <a:schemeClr val="tx1"/>
                </a:solidFill>
              </a:endParaRPr>
            </a:p>
          </p:txBody>
        </p:sp>
        <p:sp>
          <p:nvSpPr>
            <p:cNvPr id="15" name="圆角矩形 14"/>
            <p:cNvSpPr/>
            <p:nvPr/>
          </p:nvSpPr>
          <p:spPr>
            <a:xfrm>
              <a:off x="4860032" y="1628800"/>
              <a:ext cx="129614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除去贴纸</a:t>
              </a:r>
              <a:endParaRPr lang="zh-CN" altLang="en-US" b="1" dirty="0">
                <a:solidFill>
                  <a:schemeClr val="tx1"/>
                </a:solidFill>
              </a:endParaRPr>
            </a:p>
          </p:txBody>
        </p:sp>
        <p:sp>
          <p:nvSpPr>
            <p:cNvPr id="16" name="圆角矩形 15"/>
            <p:cNvSpPr/>
            <p:nvPr/>
          </p:nvSpPr>
          <p:spPr>
            <a:xfrm>
              <a:off x="6516216" y="162880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清洗</a:t>
              </a:r>
              <a:endParaRPr lang="zh-CN" altLang="en-US" b="1" dirty="0">
                <a:solidFill>
                  <a:schemeClr val="tx1"/>
                </a:solidFill>
              </a:endParaRPr>
            </a:p>
          </p:txBody>
        </p:sp>
        <p:sp>
          <p:nvSpPr>
            <p:cNvPr id="17" name="圆角矩形 16"/>
            <p:cNvSpPr/>
            <p:nvPr/>
          </p:nvSpPr>
          <p:spPr>
            <a:xfrm>
              <a:off x="7812360" y="162880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防锈</a:t>
              </a:r>
              <a:endParaRPr lang="zh-CN" altLang="en-US" b="1" dirty="0">
                <a:solidFill>
                  <a:schemeClr val="tx1"/>
                </a:solidFill>
              </a:endParaRPr>
            </a:p>
          </p:txBody>
        </p:sp>
        <p:sp>
          <p:nvSpPr>
            <p:cNvPr id="18" name="右箭头 17"/>
            <p:cNvSpPr/>
            <p:nvPr/>
          </p:nvSpPr>
          <p:spPr>
            <a:xfrm>
              <a:off x="1907704" y="177281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右箭头 18"/>
            <p:cNvSpPr/>
            <p:nvPr/>
          </p:nvSpPr>
          <p:spPr>
            <a:xfrm>
              <a:off x="3203848" y="177281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右箭头 19"/>
            <p:cNvSpPr/>
            <p:nvPr/>
          </p:nvSpPr>
          <p:spPr>
            <a:xfrm>
              <a:off x="4499992" y="177281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右箭头 20"/>
            <p:cNvSpPr/>
            <p:nvPr/>
          </p:nvSpPr>
          <p:spPr>
            <a:xfrm>
              <a:off x="6156176" y="177281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右箭头 21"/>
            <p:cNvSpPr/>
            <p:nvPr/>
          </p:nvSpPr>
          <p:spPr>
            <a:xfrm>
              <a:off x="7452320" y="177281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8" name="组合 47"/>
          <p:cNvGrpSpPr/>
          <p:nvPr/>
        </p:nvGrpSpPr>
        <p:grpSpPr>
          <a:xfrm>
            <a:off x="755576" y="3429000"/>
            <a:ext cx="7272808" cy="1872208"/>
            <a:chOff x="683568" y="2708920"/>
            <a:chExt cx="7272808" cy="1872208"/>
          </a:xfrm>
        </p:grpSpPr>
        <p:sp>
          <p:nvSpPr>
            <p:cNvPr id="23" name="圆角矩形 22"/>
            <p:cNvSpPr/>
            <p:nvPr/>
          </p:nvSpPr>
          <p:spPr>
            <a:xfrm>
              <a:off x="683568" y="3284984"/>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模具脱脂</a:t>
              </a:r>
              <a:endParaRPr lang="zh-CN" altLang="en-US" b="1" dirty="0">
                <a:solidFill>
                  <a:schemeClr val="tx1"/>
                </a:solidFill>
              </a:endParaRPr>
            </a:p>
          </p:txBody>
        </p:sp>
        <p:sp>
          <p:nvSpPr>
            <p:cNvPr id="24" name="圆角矩形 23"/>
            <p:cNvSpPr/>
            <p:nvPr/>
          </p:nvSpPr>
          <p:spPr>
            <a:xfrm>
              <a:off x="2267744" y="328498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封贴</a:t>
              </a:r>
              <a:endParaRPr lang="zh-CN" altLang="en-US" b="1" dirty="0">
                <a:solidFill>
                  <a:schemeClr val="tx1"/>
                </a:solidFill>
              </a:endParaRPr>
            </a:p>
          </p:txBody>
        </p:sp>
        <p:sp>
          <p:nvSpPr>
            <p:cNvPr id="27" name="圆角矩形 26"/>
            <p:cNvSpPr/>
            <p:nvPr/>
          </p:nvSpPr>
          <p:spPr>
            <a:xfrm>
              <a:off x="6516216" y="3284984"/>
              <a:ext cx="1440160"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喷砂用封贴</a:t>
              </a:r>
              <a:endParaRPr lang="zh-CN" altLang="en-US" b="1" dirty="0">
                <a:solidFill>
                  <a:schemeClr val="tx1"/>
                </a:solidFill>
              </a:endParaRPr>
            </a:p>
          </p:txBody>
        </p:sp>
        <p:sp>
          <p:nvSpPr>
            <p:cNvPr id="29" name="右箭头 28"/>
            <p:cNvSpPr/>
            <p:nvPr/>
          </p:nvSpPr>
          <p:spPr>
            <a:xfrm>
              <a:off x="1907704" y="342900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右箭头 29"/>
            <p:cNvSpPr/>
            <p:nvPr/>
          </p:nvSpPr>
          <p:spPr>
            <a:xfrm>
              <a:off x="3203848" y="342900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右箭头 30"/>
            <p:cNvSpPr/>
            <p:nvPr/>
          </p:nvSpPr>
          <p:spPr>
            <a:xfrm>
              <a:off x="4499992" y="342900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右箭头 31"/>
            <p:cNvSpPr/>
            <p:nvPr/>
          </p:nvSpPr>
          <p:spPr>
            <a:xfrm>
              <a:off x="6156176" y="342900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圆角矩形 33"/>
            <p:cNvSpPr/>
            <p:nvPr/>
          </p:nvSpPr>
          <p:spPr>
            <a:xfrm>
              <a:off x="3563888" y="3284984"/>
              <a:ext cx="129614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表面处理</a:t>
              </a:r>
              <a:endParaRPr lang="zh-CN" altLang="en-US" b="1" dirty="0">
                <a:solidFill>
                  <a:schemeClr val="tx1"/>
                </a:solidFill>
              </a:endParaRPr>
            </a:p>
          </p:txBody>
        </p:sp>
        <p:sp>
          <p:nvSpPr>
            <p:cNvPr id="35" name="右箭头 34"/>
            <p:cNvSpPr/>
            <p:nvPr/>
          </p:nvSpPr>
          <p:spPr>
            <a:xfrm>
              <a:off x="4860032" y="342900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圆角矩形 35"/>
            <p:cNvSpPr/>
            <p:nvPr/>
          </p:nvSpPr>
          <p:spPr>
            <a:xfrm>
              <a:off x="5220072" y="328498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蚀刻</a:t>
              </a:r>
              <a:endParaRPr lang="zh-CN" altLang="en-US" b="1" dirty="0">
                <a:solidFill>
                  <a:schemeClr val="tx1"/>
                </a:solidFill>
              </a:endParaRPr>
            </a:p>
          </p:txBody>
        </p:sp>
        <p:sp>
          <p:nvSpPr>
            <p:cNvPr id="37" name="TextBox 36"/>
            <p:cNvSpPr txBox="1"/>
            <p:nvPr/>
          </p:nvSpPr>
          <p:spPr>
            <a:xfrm>
              <a:off x="755576" y="2708920"/>
              <a:ext cx="1627369" cy="523220"/>
            </a:xfrm>
            <a:prstGeom prst="rect">
              <a:avLst/>
            </a:prstGeom>
            <a:noFill/>
          </p:spPr>
          <p:txBody>
            <a:bodyPr wrap="none" rtlCol="0">
              <a:spAutoFit/>
            </a:bodyPr>
            <a:lstStyle/>
            <a:p>
              <a:r>
                <a:rPr lang="zh-CN" altLang="en-US" sz="2800" b="1" dirty="0" smtClean="0"/>
                <a:t>梨地流程</a:t>
              </a:r>
              <a:endParaRPr lang="zh-CN" altLang="en-US" sz="2800" b="1" dirty="0"/>
            </a:p>
          </p:txBody>
        </p:sp>
        <p:sp>
          <p:nvSpPr>
            <p:cNvPr id="38" name="圆角矩形 37"/>
            <p:cNvSpPr/>
            <p:nvPr/>
          </p:nvSpPr>
          <p:spPr>
            <a:xfrm>
              <a:off x="1115616" y="407707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干燥</a:t>
              </a:r>
              <a:endParaRPr lang="zh-CN" altLang="en-US" b="1" dirty="0">
                <a:solidFill>
                  <a:schemeClr val="tx1"/>
                </a:solidFill>
              </a:endParaRPr>
            </a:p>
          </p:txBody>
        </p:sp>
        <p:sp>
          <p:nvSpPr>
            <p:cNvPr id="39" name="右箭头 38"/>
            <p:cNvSpPr/>
            <p:nvPr/>
          </p:nvSpPr>
          <p:spPr>
            <a:xfrm>
              <a:off x="755576" y="422108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圆角矩形 39"/>
            <p:cNvSpPr/>
            <p:nvPr/>
          </p:nvSpPr>
          <p:spPr>
            <a:xfrm>
              <a:off x="2411760" y="407707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喷砂</a:t>
              </a:r>
              <a:endParaRPr lang="zh-CN" altLang="en-US" b="1" dirty="0">
                <a:solidFill>
                  <a:schemeClr val="tx1"/>
                </a:solidFill>
              </a:endParaRPr>
            </a:p>
          </p:txBody>
        </p:sp>
        <p:sp>
          <p:nvSpPr>
            <p:cNvPr id="41" name="右箭头 40"/>
            <p:cNvSpPr/>
            <p:nvPr/>
          </p:nvSpPr>
          <p:spPr>
            <a:xfrm>
              <a:off x="2051720" y="422108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圆角矩形 41"/>
            <p:cNvSpPr/>
            <p:nvPr/>
          </p:nvSpPr>
          <p:spPr>
            <a:xfrm>
              <a:off x="3707904" y="4077072"/>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除去贴纸</a:t>
              </a:r>
              <a:endParaRPr lang="zh-CN" altLang="en-US" b="1" dirty="0">
                <a:solidFill>
                  <a:schemeClr val="tx1"/>
                </a:solidFill>
              </a:endParaRPr>
            </a:p>
          </p:txBody>
        </p:sp>
        <p:sp>
          <p:nvSpPr>
            <p:cNvPr id="43" name="右箭头 42"/>
            <p:cNvSpPr/>
            <p:nvPr/>
          </p:nvSpPr>
          <p:spPr>
            <a:xfrm>
              <a:off x="3347864" y="422108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圆角矩形 43"/>
            <p:cNvSpPr/>
            <p:nvPr/>
          </p:nvSpPr>
          <p:spPr>
            <a:xfrm>
              <a:off x="5292080" y="407707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清洗</a:t>
              </a:r>
              <a:endParaRPr lang="zh-CN" altLang="en-US" b="1" dirty="0">
                <a:solidFill>
                  <a:schemeClr val="tx1"/>
                </a:solidFill>
              </a:endParaRPr>
            </a:p>
          </p:txBody>
        </p:sp>
        <p:sp>
          <p:nvSpPr>
            <p:cNvPr id="45" name="右箭头 44"/>
            <p:cNvSpPr/>
            <p:nvPr/>
          </p:nvSpPr>
          <p:spPr>
            <a:xfrm>
              <a:off x="4932040" y="422108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圆角矩形 45"/>
            <p:cNvSpPr/>
            <p:nvPr/>
          </p:nvSpPr>
          <p:spPr>
            <a:xfrm>
              <a:off x="6588224" y="407707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防锈</a:t>
              </a:r>
              <a:endParaRPr lang="zh-CN" altLang="en-US" b="1" dirty="0">
                <a:solidFill>
                  <a:schemeClr val="tx1"/>
                </a:solidFill>
              </a:endParaRPr>
            </a:p>
          </p:txBody>
        </p:sp>
        <p:sp>
          <p:nvSpPr>
            <p:cNvPr id="47" name="右箭头 46"/>
            <p:cNvSpPr/>
            <p:nvPr/>
          </p:nvSpPr>
          <p:spPr>
            <a:xfrm>
              <a:off x="6228184" y="422108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259632" y="1052736"/>
          <a:ext cx="6745931" cy="4876800"/>
        </p:xfrm>
        <a:graphic>
          <a:graphicData uri="http://schemas.openxmlformats.org/drawingml/2006/table">
            <a:tbl>
              <a:tblPr/>
              <a:tblGrid>
                <a:gridCol w="1223262"/>
                <a:gridCol w="1268235"/>
                <a:gridCol w="1376170"/>
                <a:gridCol w="1439132"/>
                <a:gridCol w="1439132"/>
              </a:tblGrid>
              <a:tr h="239246">
                <a:tc>
                  <a:txBody>
                    <a:bodyPr/>
                    <a:lstStyle/>
                    <a:p>
                      <a:pPr algn="ctr">
                        <a:spcAft>
                          <a:spcPts val="0"/>
                        </a:spcAft>
                      </a:pPr>
                      <a:r>
                        <a:rPr lang="zh-CN" altLang="en-US" sz="1600" b="1" kern="0" dirty="0" smtClean="0">
                          <a:solidFill>
                            <a:schemeClr val="tx1"/>
                          </a:solidFill>
                          <a:latin typeface="Times New Roman"/>
                          <a:ea typeface="宋体"/>
                          <a:cs typeface="宋体"/>
                        </a:rPr>
                        <a:t>咬花番号</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smtClean="0">
                          <a:solidFill>
                            <a:schemeClr val="tx1"/>
                          </a:solidFill>
                          <a:latin typeface="Times New Roman"/>
                          <a:ea typeface="宋体"/>
                          <a:cs typeface="宋体"/>
                        </a:rPr>
                        <a:t>平均值</a:t>
                      </a:r>
                      <a:r>
                        <a:rPr lang="en-US" sz="1600" b="1" kern="100" smtClean="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dirty="0" smtClean="0">
                          <a:solidFill>
                            <a:schemeClr val="tx1"/>
                          </a:solidFill>
                          <a:latin typeface="Times New Roman"/>
                          <a:ea typeface="宋体"/>
                          <a:cs typeface="宋体"/>
                        </a:rPr>
                        <a:t>加工种类</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smtClean="0">
                          <a:solidFill>
                            <a:schemeClr val="tx1"/>
                          </a:solidFill>
                          <a:latin typeface="宋体"/>
                          <a:ea typeface="宋体"/>
                          <a:cs typeface="宋体"/>
                        </a:rPr>
                        <a:t>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5~6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10~11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12~13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17~19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HN1009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7~8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13~14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25~27</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33~37</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43~50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19~21</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#400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32~~33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a:txBody>
                    <a:bodyPr/>
                    <a:lstStyle/>
                    <a:p>
                      <a:pPr algn="ctr">
                        <a:spcAft>
                          <a:spcPts val="0"/>
                        </a:spcAft>
                      </a:pPr>
                      <a:r>
                        <a:rPr lang="en-US" sz="1600" b="1" kern="0" dirty="0">
                          <a:solidFill>
                            <a:schemeClr val="tx1"/>
                          </a:solidFill>
                          <a:latin typeface="宋体"/>
                          <a:ea typeface="宋体"/>
                          <a:cs typeface="宋体"/>
                        </a:rPr>
                        <a:t>HN1017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36~~38</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#320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en-US" sz="1600" b="1" kern="0" dirty="0">
                        <a:solidFill>
                          <a:schemeClr val="tx1"/>
                        </a:solidFill>
                        <a:latin typeface="宋体"/>
                        <a:ea typeface="宋体"/>
                        <a:cs typeface="宋体"/>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9246">
                <a:tc gridSpan="5">
                  <a:txBody>
                    <a:bodyPr/>
                    <a:lstStyle/>
                    <a:p>
                      <a:pPr algn="r">
                        <a:spcAft>
                          <a:spcPts val="0"/>
                        </a:spcAft>
                      </a:pPr>
                      <a:r>
                        <a:rPr lang="en-US" sz="1600" b="1" kern="0" dirty="0">
                          <a:solidFill>
                            <a:schemeClr val="tx1"/>
                          </a:solidFill>
                          <a:latin typeface="宋体"/>
                          <a:ea typeface="宋体"/>
                          <a:cs typeface="宋体"/>
                        </a:rPr>
                        <a:t>S </a:t>
                      </a:r>
                      <a:r>
                        <a:rPr lang="en-US" sz="1600" b="1" kern="0" dirty="0" smtClean="0">
                          <a:solidFill>
                            <a:schemeClr val="tx1"/>
                          </a:solidFill>
                          <a:latin typeface="宋体"/>
                          <a:ea typeface="宋体"/>
                          <a:cs typeface="宋体"/>
                        </a:rPr>
                        <a:t>---</a:t>
                      </a:r>
                      <a:r>
                        <a:rPr lang="zh-CN" altLang="en-US" sz="1600" b="1" kern="0" dirty="0" smtClean="0">
                          <a:solidFill>
                            <a:schemeClr val="tx1"/>
                          </a:solidFill>
                          <a:latin typeface="Times New Roman"/>
                          <a:ea typeface="宋体"/>
                          <a:cs typeface="宋体"/>
                        </a:rPr>
                        <a:t>半光泽</a:t>
                      </a:r>
                      <a:r>
                        <a:rPr lang="en-US" sz="1600" b="1" kern="0" dirty="0">
                          <a:solidFill>
                            <a:schemeClr val="tx1"/>
                          </a:solidFill>
                          <a:latin typeface="Times New Roman"/>
                          <a:ea typeface="宋体"/>
                          <a:cs typeface="宋体"/>
                        </a:rPr>
                        <a:t>       G </a:t>
                      </a:r>
                      <a:r>
                        <a:rPr lang="en-US" sz="1600" b="1" kern="0" dirty="0" smtClean="0">
                          <a:solidFill>
                            <a:schemeClr val="tx1"/>
                          </a:solidFill>
                          <a:latin typeface="Times New Roman"/>
                          <a:ea typeface="宋体"/>
                          <a:cs typeface="宋体"/>
                        </a:rPr>
                        <a:t>---</a:t>
                      </a:r>
                      <a:r>
                        <a:rPr lang="zh-CN" altLang="en-US" sz="1600" b="1" kern="0" dirty="0" smtClean="0">
                          <a:solidFill>
                            <a:schemeClr val="tx1"/>
                          </a:solidFill>
                          <a:latin typeface="Times New Roman"/>
                          <a:ea typeface="宋体"/>
                          <a:cs typeface="宋体"/>
                        </a:rPr>
                        <a:t>半光泽</a:t>
                      </a: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331640" y="260648"/>
          <a:ext cx="6696744" cy="6120687"/>
        </p:xfrm>
        <a:graphic>
          <a:graphicData uri="http://schemas.openxmlformats.org/drawingml/2006/table">
            <a:tbl>
              <a:tblPr/>
              <a:tblGrid>
                <a:gridCol w="1214343"/>
                <a:gridCol w="1258988"/>
                <a:gridCol w="1366135"/>
                <a:gridCol w="1428639"/>
                <a:gridCol w="1428639"/>
              </a:tblGrid>
              <a:tr h="254667">
                <a:tc>
                  <a:txBody>
                    <a:bodyPr/>
                    <a:lstStyle/>
                    <a:p>
                      <a:pPr algn="ctr">
                        <a:spcAft>
                          <a:spcPts val="0"/>
                        </a:spcAft>
                      </a:pPr>
                      <a:r>
                        <a:rPr lang="zh-CN" altLang="en-US" sz="1600" b="1" kern="0" dirty="0" smtClean="0">
                          <a:solidFill>
                            <a:schemeClr val="tx1"/>
                          </a:solidFill>
                          <a:latin typeface="Times New Roman"/>
                          <a:ea typeface="宋体"/>
                          <a:cs typeface="宋体"/>
                        </a:rPr>
                        <a:t>咬花番号</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dirty="0" smtClean="0">
                          <a:solidFill>
                            <a:schemeClr val="tx1"/>
                          </a:solidFill>
                          <a:latin typeface="Times New Roman"/>
                          <a:ea typeface="宋体"/>
                          <a:cs typeface="宋体"/>
                        </a:rPr>
                        <a:t>平均值</a:t>
                      </a:r>
                      <a:r>
                        <a:rPr lang="en-US" sz="1600" b="1" kern="100" dirty="0" smtClean="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dirty="0" smtClean="0">
                          <a:solidFill>
                            <a:schemeClr val="tx1"/>
                          </a:solidFill>
                          <a:latin typeface="Times New Roman"/>
                          <a:ea typeface="宋体"/>
                          <a:cs typeface="宋体"/>
                        </a:rPr>
                        <a:t>加工种类</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1.5°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8~9</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#600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HN2001</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2°</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13~15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#600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HN2002</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2.5°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22~34</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HN2003</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3.5°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40~44</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HN2004</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44~47</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5.5°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61~65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HN2006</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5.5°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60~63</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HN2007</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61~64</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HN2008</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63~66</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HN2009</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33~35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a:solidFill>
                            <a:schemeClr val="tx1"/>
                          </a:solidFill>
                          <a:latin typeface="宋体"/>
                          <a:ea typeface="宋体"/>
                          <a:cs typeface="宋体"/>
                        </a:rPr>
                        <a:t>HN2010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43~46</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HN2011</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20~21</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#400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HN2012</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28~32</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HN2013</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30~35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HN2014</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19~22</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25~29</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a:solidFill>
                            <a:schemeClr val="tx1"/>
                          </a:solidFill>
                          <a:latin typeface="宋体"/>
                          <a:ea typeface="宋体"/>
                          <a:cs typeface="宋体"/>
                        </a:rPr>
                        <a:t>HN2016</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33~38</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HN2017</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38~41</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HN2018</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50~58</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HN2019</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70~75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16~23</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HN2021</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23~26</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HN2022</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25~27</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HN2023</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30~34</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HN2024</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42~50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HN2025</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52~56</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7260">
                <a:tc>
                  <a:txBody>
                    <a:bodyPr/>
                    <a:lstStyle/>
                    <a:p>
                      <a:pPr algn="ctr">
                        <a:spcAft>
                          <a:spcPts val="0"/>
                        </a:spcAft>
                      </a:pPr>
                      <a:r>
                        <a:rPr lang="en-US" sz="1200" b="1" kern="0" dirty="0">
                          <a:solidFill>
                            <a:schemeClr val="tx1"/>
                          </a:solidFill>
                          <a:latin typeface="宋体"/>
                          <a:ea typeface="宋体"/>
                          <a:cs typeface="宋体"/>
                        </a:rPr>
                        <a:t>HN2026</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5°</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a:solidFill>
                            <a:schemeClr val="tx1"/>
                          </a:solidFill>
                          <a:latin typeface="宋体"/>
                          <a:ea typeface="宋体"/>
                          <a:cs typeface="宋体"/>
                        </a:rPr>
                        <a:t>62~70</a:t>
                      </a:r>
                      <a:endParaRPr lang="zh-CN" sz="12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a:solidFill>
                            <a:schemeClr val="tx1"/>
                          </a:solidFill>
                          <a:latin typeface="宋体"/>
                          <a:ea typeface="宋体"/>
                          <a:cs typeface="宋体"/>
                        </a:rPr>
                        <a:t>#400</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200" b="1" kern="0" dirty="0" smtClean="0">
                          <a:solidFill>
                            <a:schemeClr val="tx1"/>
                          </a:solidFill>
                          <a:latin typeface="宋体"/>
                          <a:ea typeface="宋体"/>
                          <a:cs typeface="宋体"/>
                        </a:rPr>
                        <a:t> </a:t>
                      </a:r>
                      <a:endParaRPr lang="zh-CN" sz="12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187624" y="1052736"/>
          <a:ext cx="6912768" cy="4680528"/>
        </p:xfrm>
        <a:graphic>
          <a:graphicData uri="http://schemas.openxmlformats.org/drawingml/2006/table">
            <a:tbl>
              <a:tblPr/>
              <a:tblGrid>
                <a:gridCol w="1253515"/>
                <a:gridCol w="1299600"/>
                <a:gridCol w="1410205"/>
                <a:gridCol w="1474724"/>
                <a:gridCol w="1474724"/>
              </a:tblGrid>
              <a:tr h="292533">
                <a:tc>
                  <a:txBody>
                    <a:bodyPr/>
                    <a:lstStyle/>
                    <a:p>
                      <a:pPr algn="ctr">
                        <a:spcAft>
                          <a:spcPts val="0"/>
                        </a:spcAft>
                      </a:pPr>
                      <a:r>
                        <a:rPr lang="zh-CN" altLang="en-US" sz="1600" b="1" kern="0" dirty="0" smtClean="0">
                          <a:solidFill>
                            <a:schemeClr val="tx1"/>
                          </a:solidFill>
                          <a:latin typeface="Times New Roman"/>
                          <a:ea typeface="宋体"/>
                          <a:cs typeface="宋体"/>
                        </a:rPr>
                        <a:t>咬花番号</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拔模斜度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smtClean="0">
                          <a:solidFill>
                            <a:schemeClr val="tx1"/>
                          </a:solidFill>
                          <a:latin typeface="Times New Roman"/>
                          <a:ea typeface="宋体"/>
                          <a:cs typeface="宋体"/>
                        </a:rPr>
                        <a:t>平均值</a:t>
                      </a:r>
                      <a:r>
                        <a:rPr lang="en-US" sz="1600" b="1" kern="100" smtClean="0">
                          <a:solidFill>
                            <a:schemeClr val="tx1"/>
                          </a:solidFill>
                          <a:latin typeface="Times New Roman"/>
                          <a:ea typeface="PMingLiU"/>
                          <a:cs typeface="Times New Roman"/>
                        </a:rPr>
                        <a:t>μ</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sz="1600" b="1" kern="0" dirty="0">
                          <a:solidFill>
                            <a:schemeClr val="tx1"/>
                          </a:solidFill>
                          <a:latin typeface="Times New Roman"/>
                          <a:ea typeface="宋体"/>
                          <a:cs typeface="宋体"/>
                        </a:rPr>
                        <a:t>打光程度</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0" dirty="0" smtClean="0">
                          <a:solidFill>
                            <a:schemeClr val="tx1"/>
                          </a:solidFill>
                          <a:latin typeface="Times New Roman"/>
                          <a:ea typeface="宋体"/>
                          <a:cs typeface="宋体"/>
                        </a:rPr>
                        <a:t>加工种类</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4~5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5~6</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7~9</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8~11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#800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HN3004</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10~15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HN3005</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16~18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#600</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HN3006</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17~20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HN3007</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7~9</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HN3008</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9~11</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HN3009</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12~14</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HN3010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15~18</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HN3011</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18~22</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HN3012</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24~28</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a:txBody>
                    <a:bodyPr/>
                    <a:lstStyle/>
                    <a:p>
                      <a:pPr algn="ctr">
                        <a:spcAft>
                          <a:spcPts val="0"/>
                        </a:spcAft>
                      </a:pPr>
                      <a:r>
                        <a:rPr lang="en-US" sz="1600" b="1" kern="0" dirty="0">
                          <a:solidFill>
                            <a:schemeClr val="tx1"/>
                          </a:solidFill>
                          <a:latin typeface="宋体"/>
                          <a:ea typeface="宋体"/>
                          <a:cs typeface="宋体"/>
                        </a:rPr>
                        <a:t>HN3013</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3.5°</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a:solidFill>
                            <a:schemeClr val="tx1"/>
                          </a:solidFill>
                          <a:latin typeface="宋体"/>
                          <a:ea typeface="宋体"/>
                          <a:cs typeface="宋体"/>
                        </a:rPr>
                        <a:t>27~31</a:t>
                      </a:r>
                      <a:endParaRPr lang="zh-CN" sz="1600" b="1" kern="10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a:solidFill>
                            <a:schemeClr val="tx1"/>
                          </a:solidFill>
                          <a:latin typeface="宋体"/>
                          <a:ea typeface="宋体"/>
                          <a:cs typeface="宋体"/>
                        </a:rPr>
                        <a:t>#600</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2533">
                <a:tc gridSpan="5">
                  <a:txBody>
                    <a:bodyPr/>
                    <a:lstStyle/>
                    <a:p>
                      <a:pPr algn="r">
                        <a:spcAft>
                          <a:spcPts val="0"/>
                        </a:spcAft>
                      </a:pPr>
                      <a:r>
                        <a:rPr lang="en-US" sz="1600" b="1" kern="0" dirty="0">
                          <a:solidFill>
                            <a:schemeClr val="tx1"/>
                          </a:solidFill>
                          <a:latin typeface="宋体"/>
                          <a:ea typeface="宋体"/>
                          <a:cs typeface="宋体"/>
                        </a:rPr>
                        <a:t>S </a:t>
                      </a:r>
                      <a:r>
                        <a:rPr lang="en-US" sz="1600" b="1" kern="0" dirty="0" smtClean="0">
                          <a:solidFill>
                            <a:schemeClr val="tx1"/>
                          </a:solidFill>
                          <a:latin typeface="宋体"/>
                          <a:ea typeface="宋体"/>
                          <a:cs typeface="宋体"/>
                        </a:rPr>
                        <a:t>---</a:t>
                      </a:r>
                      <a:r>
                        <a:rPr lang="zh-CN" altLang="en-US" sz="1600" b="1" kern="0" dirty="0" smtClean="0">
                          <a:solidFill>
                            <a:schemeClr val="tx1"/>
                          </a:solidFill>
                          <a:latin typeface="Times New Roman"/>
                          <a:ea typeface="宋体"/>
                          <a:cs typeface="宋体"/>
                        </a:rPr>
                        <a:t>半光泽</a:t>
                      </a:r>
                      <a:r>
                        <a:rPr lang="en-US" sz="1600" b="1" kern="0" dirty="0">
                          <a:solidFill>
                            <a:schemeClr val="tx1"/>
                          </a:solidFill>
                          <a:latin typeface="Times New Roman"/>
                          <a:ea typeface="宋体"/>
                          <a:cs typeface="宋体"/>
                        </a:rPr>
                        <a:t>       G </a:t>
                      </a:r>
                      <a:r>
                        <a:rPr lang="en-US" sz="1600" b="1" kern="0" dirty="0" smtClean="0">
                          <a:solidFill>
                            <a:schemeClr val="tx1"/>
                          </a:solidFill>
                          <a:latin typeface="Times New Roman"/>
                          <a:ea typeface="宋体"/>
                          <a:cs typeface="宋体"/>
                        </a:rPr>
                        <a:t>---</a:t>
                      </a:r>
                      <a:r>
                        <a:rPr lang="zh-CN" altLang="en-US" sz="1600" b="1" kern="0" dirty="0" smtClean="0">
                          <a:solidFill>
                            <a:schemeClr val="tx1"/>
                          </a:solidFill>
                          <a:latin typeface="Times New Roman"/>
                          <a:ea typeface="宋体"/>
                          <a:cs typeface="宋体"/>
                        </a:rPr>
                        <a:t>半光泽</a:t>
                      </a:r>
                      <a:r>
                        <a:rPr lang="en-US" sz="1600" b="1" kern="0" dirty="0" smtClean="0">
                          <a:solidFill>
                            <a:schemeClr val="tx1"/>
                          </a:solidFill>
                          <a:latin typeface="宋体"/>
                          <a:ea typeface="宋体"/>
                          <a:cs typeface="宋体"/>
                        </a:rPr>
                        <a:t> </a:t>
                      </a:r>
                      <a:endParaRPr lang="zh-CN" sz="1600" b="1" kern="100" dirty="0">
                        <a:solidFill>
                          <a:schemeClr val="tx1"/>
                        </a:solidFill>
                        <a:latin typeface="Times New Roman"/>
                        <a:ea typeface="宋体"/>
                        <a:cs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组合 34"/>
          <p:cNvGrpSpPr/>
          <p:nvPr/>
        </p:nvGrpSpPr>
        <p:grpSpPr>
          <a:xfrm>
            <a:off x="323528" y="188640"/>
            <a:ext cx="8424936" cy="2736304"/>
            <a:chOff x="323528" y="188640"/>
            <a:chExt cx="8424936" cy="2736304"/>
          </a:xfrm>
        </p:grpSpPr>
        <p:sp>
          <p:nvSpPr>
            <p:cNvPr id="5" name="圆角矩形 4"/>
            <p:cNvSpPr/>
            <p:nvPr/>
          </p:nvSpPr>
          <p:spPr>
            <a:xfrm>
              <a:off x="323528" y="188640"/>
              <a:ext cx="8424936" cy="2736304"/>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圆角矩形 6"/>
            <p:cNvSpPr/>
            <p:nvPr/>
          </p:nvSpPr>
          <p:spPr>
            <a:xfrm>
              <a:off x="611560" y="908720"/>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模具脱脂</a:t>
              </a:r>
              <a:endParaRPr lang="zh-CN" altLang="en-US" b="1" dirty="0">
                <a:solidFill>
                  <a:schemeClr val="tx1"/>
                </a:solidFill>
              </a:endParaRPr>
            </a:p>
          </p:txBody>
        </p:sp>
        <p:sp>
          <p:nvSpPr>
            <p:cNvPr id="8" name="圆角矩形 7"/>
            <p:cNvSpPr/>
            <p:nvPr/>
          </p:nvSpPr>
          <p:spPr>
            <a:xfrm>
              <a:off x="2195736" y="90872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封贴</a:t>
              </a:r>
              <a:endParaRPr lang="zh-CN" altLang="en-US" b="1" dirty="0">
                <a:solidFill>
                  <a:schemeClr val="tx1"/>
                </a:solidFill>
              </a:endParaRPr>
            </a:p>
          </p:txBody>
        </p:sp>
        <p:sp>
          <p:nvSpPr>
            <p:cNvPr id="9" name="圆角矩形 8"/>
            <p:cNvSpPr/>
            <p:nvPr/>
          </p:nvSpPr>
          <p:spPr>
            <a:xfrm>
              <a:off x="5724128" y="908720"/>
              <a:ext cx="129614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描绘图形 </a:t>
              </a:r>
              <a:endParaRPr lang="zh-CN" altLang="en-US" b="1" dirty="0">
                <a:solidFill>
                  <a:schemeClr val="tx1"/>
                </a:solidFill>
              </a:endParaRPr>
            </a:p>
          </p:txBody>
        </p:sp>
        <p:sp>
          <p:nvSpPr>
            <p:cNvPr id="10" name="右箭头 9"/>
            <p:cNvSpPr/>
            <p:nvPr/>
          </p:nvSpPr>
          <p:spPr>
            <a:xfrm>
              <a:off x="1835696" y="105273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右箭头 10"/>
            <p:cNvSpPr/>
            <p:nvPr/>
          </p:nvSpPr>
          <p:spPr>
            <a:xfrm>
              <a:off x="3131840" y="105273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右箭头 11"/>
            <p:cNvSpPr/>
            <p:nvPr/>
          </p:nvSpPr>
          <p:spPr>
            <a:xfrm>
              <a:off x="4427984" y="105273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nvSpPr>
          <p:spPr>
            <a:xfrm>
              <a:off x="3491880" y="908720"/>
              <a:ext cx="1872208"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咬花加工面脱脂</a:t>
              </a:r>
              <a:endParaRPr lang="zh-CN" altLang="en-US" b="1" dirty="0">
                <a:solidFill>
                  <a:schemeClr val="tx1"/>
                </a:solidFill>
              </a:endParaRPr>
            </a:p>
          </p:txBody>
        </p:sp>
        <p:sp>
          <p:nvSpPr>
            <p:cNvPr id="17" name="TextBox 16"/>
            <p:cNvSpPr txBox="1"/>
            <p:nvPr/>
          </p:nvSpPr>
          <p:spPr>
            <a:xfrm>
              <a:off x="683568" y="332656"/>
              <a:ext cx="1627369" cy="523220"/>
            </a:xfrm>
            <a:prstGeom prst="rect">
              <a:avLst/>
            </a:prstGeom>
            <a:noFill/>
          </p:spPr>
          <p:txBody>
            <a:bodyPr wrap="none" rtlCol="0">
              <a:spAutoFit/>
            </a:bodyPr>
            <a:lstStyle/>
            <a:p>
              <a:r>
                <a:rPr lang="zh-CN" altLang="en-US" sz="2800" b="1" dirty="0" smtClean="0"/>
                <a:t>皮纹流程</a:t>
              </a:r>
              <a:endParaRPr lang="zh-CN" altLang="en-US" sz="2800" b="1" dirty="0"/>
            </a:p>
          </p:txBody>
        </p:sp>
        <p:sp>
          <p:nvSpPr>
            <p:cNvPr id="18" name="圆角矩形 17"/>
            <p:cNvSpPr/>
            <p:nvPr/>
          </p:nvSpPr>
          <p:spPr>
            <a:xfrm>
              <a:off x="4139952" y="155679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蚀刻</a:t>
              </a:r>
              <a:endParaRPr lang="zh-CN" altLang="en-US" b="1" dirty="0">
                <a:solidFill>
                  <a:schemeClr val="tx1"/>
                </a:solidFill>
              </a:endParaRPr>
            </a:p>
          </p:txBody>
        </p:sp>
        <p:sp>
          <p:nvSpPr>
            <p:cNvPr id="19" name="右箭头 18"/>
            <p:cNvSpPr/>
            <p:nvPr/>
          </p:nvSpPr>
          <p:spPr>
            <a:xfrm>
              <a:off x="3779912" y="170080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圆角矩形 19"/>
            <p:cNvSpPr/>
            <p:nvPr/>
          </p:nvSpPr>
          <p:spPr>
            <a:xfrm>
              <a:off x="2267744" y="220486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防锈</a:t>
              </a:r>
              <a:endParaRPr lang="zh-CN" altLang="en-US" b="1" dirty="0">
                <a:solidFill>
                  <a:schemeClr val="tx1"/>
                </a:solidFill>
              </a:endParaRPr>
            </a:p>
          </p:txBody>
        </p:sp>
        <p:sp>
          <p:nvSpPr>
            <p:cNvPr id="21" name="右箭头 20"/>
            <p:cNvSpPr/>
            <p:nvPr/>
          </p:nvSpPr>
          <p:spPr>
            <a:xfrm>
              <a:off x="1907704" y="234888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圆角矩形 21"/>
            <p:cNvSpPr/>
            <p:nvPr/>
          </p:nvSpPr>
          <p:spPr>
            <a:xfrm>
              <a:off x="5436096" y="1556792"/>
              <a:ext cx="1440160"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喷砂用封贴</a:t>
              </a:r>
              <a:endParaRPr lang="zh-CN" altLang="en-US" b="1" dirty="0">
                <a:solidFill>
                  <a:schemeClr val="tx1"/>
                </a:solidFill>
              </a:endParaRPr>
            </a:p>
          </p:txBody>
        </p:sp>
        <p:sp>
          <p:nvSpPr>
            <p:cNvPr id="23" name="右箭头 22"/>
            <p:cNvSpPr/>
            <p:nvPr/>
          </p:nvSpPr>
          <p:spPr>
            <a:xfrm>
              <a:off x="5076056" y="170080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圆角矩形 23"/>
            <p:cNvSpPr/>
            <p:nvPr/>
          </p:nvSpPr>
          <p:spPr>
            <a:xfrm>
              <a:off x="971600" y="220486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清洗</a:t>
              </a:r>
              <a:endParaRPr lang="zh-CN" altLang="en-US" b="1" dirty="0">
                <a:solidFill>
                  <a:schemeClr val="tx1"/>
                </a:solidFill>
              </a:endParaRPr>
            </a:p>
          </p:txBody>
        </p:sp>
        <p:sp>
          <p:nvSpPr>
            <p:cNvPr id="25" name="右箭头 24"/>
            <p:cNvSpPr/>
            <p:nvPr/>
          </p:nvSpPr>
          <p:spPr>
            <a:xfrm>
              <a:off x="611560" y="234888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圆角矩形 25"/>
            <p:cNvSpPr/>
            <p:nvPr/>
          </p:nvSpPr>
          <p:spPr>
            <a:xfrm>
              <a:off x="7236296" y="1556792"/>
              <a:ext cx="129614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除去贴纸</a:t>
              </a:r>
              <a:endParaRPr lang="zh-CN" altLang="en-US" b="1" dirty="0">
                <a:solidFill>
                  <a:schemeClr val="tx1"/>
                </a:solidFill>
              </a:endParaRPr>
            </a:p>
          </p:txBody>
        </p:sp>
        <p:sp>
          <p:nvSpPr>
            <p:cNvPr id="27" name="右箭头 26"/>
            <p:cNvSpPr/>
            <p:nvPr/>
          </p:nvSpPr>
          <p:spPr>
            <a:xfrm>
              <a:off x="6876256" y="170080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右箭头 27"/>
            <p:cNvSpPr/>
            <p:nvPr/>
          </p:nvSpPr>
          <p:spPr>
            <a:xfrm>
              <a:off x="5364088" y="105273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圆角矩形 28"/>
            <p:cNvSpPr/>
            <p:nvPr/>
          </p:nvSpPr>
          <p:spPr>
            <a:xfrm>
              <a:off x="7380312" y="90872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烘烤</a:t>
              </a:r>
              <a:endParaRPr lang="zh-CN" altLang="en-US" b="1" dirty="0">
                <a:solidFill>
                  <a:schemeClr val="tx1"/>
                </a:solidFill>
              </a:endParaRPr>
            </a:p>
          </p:txBody>
        </p:sp>
        <p:sp>
          <p:nvSpPr>
            <p:cNvPr id="30" name="右箭头 29"/>
            <p:cNvSpPr/>
            <p:nvPr/>
          </p:nvSpPr>
          <p:spPr>
            <a:xfrm>
              <a:off x="7020272" y="105273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圆角矩形 30"/>
            <p:cNvSpPr/>
            <p:nvPr/>
          </p:nvSpPr>
          <p:spPr>
            <a:xfrm>
              <a:off x="971600" y="1556792"/>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修正图形</a:t>
              </a:r>
              <a:endParaRPr lang="zh-CN" altLang="en-US" b="1" dirty="0">
                <a:solidFill>
                  <a:schemeClr val="tx1"/>
                </a:solidFill>
              </a:endParaRPr>
            </a:p>
          </p:txBody>
        </p:sp>
        <p:sp>
          <p:nvSpPr>
            <p:cNvPr id="32" name="右箭头 31"/>
            <p:cNvSpPr/>
            <p:nvPr/>
          </p:nvSpPr>
          <p:spPr>
            <a:xfrm>
              <a:off x="611560" y="170080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圆角矩形 32"/>
            <p:cNvSpPr/>
            <p:nvPr/>
          </p:nvSpPr>
          <p:spPr>
            <a:xfrm>
              <a:off x="2555776" y="1556792"/>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二次封贴</a:t>
              </a:r>
              <a:endParaRPr lang="zh-CN" altLang="en-US" b="1" dirty="0">
                <a:solidFill>
                  <a:schemeClr val="tx1"/>
                </a:solidFill>
              </a:endParaRPr>
            </a:p>
          </p:txBody>
        </p:sp>
        <p:sp>
          <p:nvSpPr>
            <p:cNvPr id="34" name="右箭头 33"/>
            <p:cNvSpPr/>
            <p:nvPr/>
          </p:nvSpPr>
          <p:spPr>
            <a:xfrm>
              <a:off x="2195736" y="170080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8" name="圆角矩形 37"/>
          <p:cNvSpPr/>
          <p:nvPr/>
        </p:nvSpPr>
        <p:spPr>
          <a:xfrm>
            <a:off x="323528" y="3429000"/>
            <a:ext cx="8424936" cy="2736304"/>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圆角矩形 38"/>
          <p:cNvSpPr/>
          <p:nvPr/>
        </p:nvSpPr>
        <p:spPr>
          <a:xfrm>
            <a:off x="611560" y="4149080"/>
            <a:ext cx="1224136"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模具脱脂</a:t>
            </a:r>
            <a:endParaRPr lang="zh-CN" altLang="en-US" b="1" dirty="0">
              <a:solidFill>
                <a:schemeClr val="tx1"/>
              </a:solidFill>
            </a:endParaRPr>
          </a:p>
        </p:txBody>
      </p:sp>
      <p:sp>
        <p:nvSpPr>
          <p:cNvPr id="41" name="圆角矩形 40"/>
          <p:cNvSpPr/>
          <p:nvPr/>
        </p:nvSpPr>
        <p:spPr>
          <a:xfrm>
            <a:off x="4067944" y="4149080"/>
            <a:ext cx="129614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底片裁剪 </a:t>
            </a:r>
            <a:endParaRPr lang="zh-CN" altLang="en-US" b="1" dirty="0">
              <a:solidFill>
                <a:schemeClr val="tx1"/>
              </a:solidFill>
            </a:endParaRPr>
          </a:p>
        </p:txBody>
      </p:sp>
      <p:sp>
        <p:nvSpPr>
          <p:cNvPr id="42" name="右箭头 41"/>
          <p:cNvSpPr/>
          <p:nvPr/>
        </p:nvSpPr>
        <p:spPr>
          <a:xfrm>
            <a:off x="1835696" y="429309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圆角矩形 44"/>
          <p:cNvSpPr/>
          <p:nvPr/>
        </p:nvSpPr>
        <p:spPr>
          <a:xfrm>
            <a:off x="2195736" y="4149080"/>
            <a:ext cx="1512168"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咬花面脱脂</a:t>
            </a:r>
            <a:endParaRPr lang="zh-CN" altLang="en-US" b="1" dirty="0">
              <a:solidFill>
                <a:schemeClr val="tx1"/>
              </a:solidFill>
            </a:endParaRPr>
          </a:p>
        </p:txBody>
      </p:sp>
      <p:sp>
        <p:nvSpPr>
          <p:cNvPr id="46" name="TextBox 45"/>
          <p:cNvSpPr txBox="1"/>
          <p:nvPr/>
        </p:nvSpPr>
        <p:spPr>
          <a:xfrm>
            <a:off x="683568" y="3573016"/>
            <a:ext cx="1627369" cy="523220"/>
          </a:xfrm>
          <a:prstGeom prst="rect">
            <a:avLst/>
          </a:prstGeom>
          <a:noFill/>
        </p:spPr>
        <p:txBody>
          <a:bodyPr wrap="none" rtlCol="0">
            <a:spAutoFit/>
          </a:bodyPr>
          <a:lstStyle/>
          <a:p>
            <a:r>
              <a:rPr lang="zh-CN" altLang="en-US" sz="2800" b="1" dirty="0" smtClean="0"/>
              <a:t>图形流程</a:t>
            </a:r>
            <a:endParaRPr lang="zh-CN" altLang="en-US" sz="2800" b="1" dirty="0"/>
          </a:p>
        </p:txBody>
      </p:sp>
      <p:sp>
        <p:nvSpPr>
          <p:cNvPr id="47" name="圆角矩形 46"/>
          <p:cNvSpPr/>
          <p:nvPr/>
        </p:nvSpPr>
        <p:spPr>
          <a:xfrm>
            <a:off x="3419872" y="479715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现象</a:t>
            </a:r>
            <a:endParaRPr lang="zh-CN" altLang="en-US" b="1" dirty="0">
              <a:solidFill>
                <a:schemeClr val="tx1"/>
              </a:solidFill>
            </a:endParaRPr>
          </a:p>
        </p:txBody>
      </p:sp>
      <p:sp>
        <p:nvSpPr>
          <p:cNvPr id="48" name="右箭头 47"/>
          <p:cNvSpPr/>
          <p:nvPr/>
        </p:nvSpPr>
        <p:spPr>
          <a:xfrm>
            <a:off x="3059832" y="494116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圆角矩形 48"/>
          <p:cNvSpPr/>
          <p:nvPr/>
        </p:nvSpPr>
        <p:spPr>
          <a:xfrm>
            <a:off x="2267744" y="5445224"/>
            <a:ext cx="1512168"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感光膜剥离</a:t>
            </a:r>
            <a:endParaRPr lang="zh-CN" altLang="en-US" b="1" dirty="0">
              <a:solidFill>
                <a:schemeClr val="tx1"/>
              </a:solidFill>
            </a:endParaRPr>
          </a:p>
        </p:txBody>
      </p:sp>
      <p:sp>
        <p:nvSpPr>
          <p:cNvPr id="50" name="右箭头 49"/>
          <p:cNvSpPr/>
          <p:nvPr/>
        </p:nvSpPr>
        <p:spPr>
          <a:xfrm>
            <a:off x="1907704" y="558924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右箭头 51"/>
          <p:cNvSpPr/>
          <p:nvPr/>
        </p:nvSpPr>
        <p:spPr>
          <a:xfrm>
            <a:off x="4355976" y="494116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圆角矩形 52"/>
          <p:cNvSpPr/>
          <p:nvPr/>
        </p:nvSpPr>
        <p:spPr>
          <a:xfrm>
            <a:off x="971600" y="544522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蚀刻</a:t>
            </a:r>
            <a:endParaRPr lang="zh-CN" altLang="en-US" b="1" dirty="0">
              <a:solidFill>
                <a:schemeClr val="tx1"/>
              </a:solidFill>
            </a:endParaRPr>
          </a:p>
        </p:txBody>
      </p:sp>
      <p:sp>
        <p:nvSpPr>
          <p:cNvPr id="54" name="右箭头 53"/>
          <p:cNvSpPr/>
          <p:nvPr/>
        </p:nvSpPr>
        <p:spPr>
          <a:xfrm>
            <a:off x="611560" y="558924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右箭头 56"/>
          <p:cNvSpPr/>
          <p:nvPr/>
        </p:nvSpPr>
        <p:spPr>
          <a:xfrm>
            <a:off x="3707904" y="429309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圆角矩形 57"/>
          <p:cNvSpPr/>
          <p:nvPr/>
        </p:nvSpPr>
        <p:spPr>
          <a:xfrm>
            <a:off x="7668344" y="479715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封贴</a:t>
            </a:r>
            <a:endParaRPr lang="zh-CN" altLang="en-US" b="1" dirty="0">
              <a:solidFill>
                <a:schemeClr val="tx1"/>
              </a:solidFill>
            </a:endParaRPr>
          </a:p>
        </p:txBody>
      </p:sp>
      <p:sp>
        <p:nvSpPr>
          <p:cNvPr id="59" name="右箭头 58"/>
          <p:cNvSpPr/>
          <p:nvPr/>
        </p:nvSpPr>
        <p:spPr>
          <a:xfrm>
            <a:off x="7308304" y="494116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圆角矩形 59"/>
          <p:cNvSpPr/>
          <p:nvPr/>
        </p:nvSpPr>
        <p:spPr>
          <a:xfrm>
            <a:off x="971600" y="479715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贴底片</a:t>
            </a:r>
            <a:endParaRPr lang="zh-CN" altLang="en-US" b="1" dirty="0">
              <a:solidFill>
                <a:schemeClr val="tx1"/>
              </a:solidFill>
            </a:endParaRPr>
          </a:p>
        </p:txBody>
      </p:sp>
      <p:sp>
        <p:nvSpPr>
          <p:cNvPr id="61" name="右箭头 60"/>
          <p:cNvSpPr/>
          <p:nvPr/>
        </p:nvSpPr>
        <p:spPr>
          <a:xfrm>
            <a:off x="611560" y="494116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圆角矩形 61"/>
          <p:cNvSpPr/>
          <p:nvPr/>
        </p:nvSpPr>
        <p:spPr>
          <a:xfrm>
            <a:off x="2267744" y="4797152"/>
            <a:ext cx="792088"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曝光</a:t>
            </a:r>
            <a:endParaRPr lang="zh-CN" altLang="en-US" b="1" dirty="0">
              <a:solidFill>
                <a:schemeClr val="tx1"/>
              </a:solidFill>
            </a:endParaRPr>
          </a:p>
        </p:txBody>
      </p:sp>
      <p:sp>
        <p:nvSpPr>
          <p:cNvPr id="63" name="右箭头 62"/>
          <p:cNvSpPr/>
          <p:nvPr/>
        </p:nvSpPr>
        <p:spPr>
          <a:xfrm>
            <a:off x="1907704" y="494116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右箭头 63"/>
          <p:cNvSpPr/>
          <p:nvPr/>
        </p:nvSpPr>
        <p:spPr>
          <a:xfrm>
            <a:off x="5364088" y="429309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圆角矩形 64"/>
          <p:cNvSpPr/>
          <p:nvPr/>
        </p:nvSpPr>
        <p:spPr>
          <a:xfrm>
            <a:off x="5724128" y="4149080"/>
            <a:ext cx="1512168"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感光膜涂布</a:t>
            </a:r>
            <a:endParaRPr lang="zh-CN" altLang="en-US" b="1" dirty="0">
              <a:solidFill>
                <a:schemeClr val="tx1"/>
              </a:solidFill>
            </a:endParaRPr>
          </a:p>
        </p:txBody>
      </p:sp>
      <p:sp>
        <p:nvSpPr>
          <p:cNvPr id="66" name="圆角矩形 65"/>
          <p:cNvSpPr/>
          <p:nvPr/>
        </p:nvSpPr>
        <p:spPr>
          <a:xfrm>
            <a:off x="7596336" y="4149080"/>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干燥</a:t>
            </a:r>
            <a:endParaRPr lang="zh-CN" altLang="en-US" b="1" dirty="0">
              <a:solidFill>
                <a:schemeClr val="tx1"/>
              </a:solidFill>
            </a:endParaRPr>
          </a:p>
        </p:txBody>
      </p:sp>
      <p:sp>
        <p:nvSpPr>
          <p:cNvPr id="67" name="右箭头 66"/>
          <p:cNvSpPr/>
          <p:nvPr/>
        </p:nvSpPr>
        <p:spPr>
          <a:xfrm>
            <a:off x="7236296" y="4293096"/>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圆角矩形 67"/>
          <p:cNvSpPr/>
          <p:nvPr/>
        </p:nvSpPr>
        <p:spPr>
          <a:xfrm>
            <a:off x="4716016" y="4797152"/>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加热</a:t>
            </a:r>
            <a:endParaRPr lang="zh-CN" altLang="en-US" b="1" dirty="0">
              <a:solidFill>
                <a:schemeClr val="tx1"/>
              </a:solidFill>
            </a:endParaRPr>
          </a:p>
        </p:txBody>
      </p:sp>
      <p:sp>
        <p:nvSpPr>
          <p:cNvPr id="69" name="圆角矩形 68"/>
          <p:cNvSpPr/>
          <p:nvPr/>
        </p:nvSpPr>
        <p:spPr>
          <a:xfrm>
            <a:off x="6012160" y="4797152"/>
            <a:ext cx="129614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图形修正</a:t>
            </a:r>
            <a:endParaRPr lang="zh-CN" altLang="en-US" b="1" dirty="0">
              <a:solidFill>
                <a:schemeClr val="tx1"/>
              </a:solidFill>
            </a:endParaRPr>
          </a:p>
        </p:txBody>
      </p:sp>
      <p:sp>
        <p:nvSpPr>
          <p:cNvPr id="70" name="右箭头 69"/>
          <p:cNvSpPr/>
          <p:nvPr/>
        </p:nvSpPr>
        <p:spPr>
          <a:xfrm>
            <a:off x="5652120" y="4941168"/>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圆角矩形 70"/>
          <p:cNvSpPr/>
          <p:nvPr/>
        </p:nvSpPr>
        <p:spPr>
          <a:xfrm>
            <a:off x="4139952" y="544522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喷砂</a:t>
            </a:r>
            <a:endParaRPr lang="zh-CN" altLang="en-US" b="1" dirty="0">
              <a:solidFill>
                <a:schemeClr val="tx1"/>
              </a:solidFill>
            </a:endParaRPr>
          </a:p>
        </p:txBody>
      </p:sp>
      <p:sp>
        <p:nvSpPr>
          <p:cNvPr id="72" name="右箭头 71"/>
          <p:cNvSpPr/>
          <p:nvPr/>
        </p:nvSpPr>
        <p:spPr>
          <a:xfrm>
            <a:off x="3779912" y="558924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圆角矩形 72"/>
          <p:cNvSpPr/>
          <p:nvPr/>
        </p:nvSpPr>
        <p:spPr>
          <a:xfrm>
            <a:off x="5436096" y="544522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清洗</a:t>
            </a:r>
            <a:endParaRPr lang="zh-CN" altLang="en-US" b="1" dirty="0">
              <a:solidFill>
                <a:schemeClr val="tx1"/>
              </a:solidFill>
            </a:endParaRPr>
          </a:p>
        </p:txBody>
      </p:sp>
      <p:sp>
        <p:nvSpPr>
          <p:cNvPr id="74" name="右箭头 73"/>
          <p:cNvSpPr/>
          <p:nvPr/>
        </p:nvSpPr>
        <p:spPr>
          <a:xfrm>
            <a:off x="5076056" y="558924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圆角矩形 74"/>
          <p:cNvSpPr/>
          <p:nvPr/>
        </p:nvSpPr>
        <p:spPr>
          <a:xfrm>
            <a:off x="6732240" y="5445224"/>
            <a:ext cx="936104" cy="504056"/>
          </a:xfrm>
          <a:prstGeom prst="roundRect">
            <a:avLst/>
          </a:prstGeom>
          <a:gradFill flip="none" rotWithShape="1">
            <a:gsLst>
              <a:gs pos="0">
                <a:srgbClr val="5E9EFF"/>
              </a:gs>
              <a:gs pos="39999">
                <a:srgbClr val="85C2FF"/>
              </a:gs>
              <a:gs pos="70000">
                <a:srgbClr val="C4D6EB"/>
              </a:gs>
              <a:gs pos="100000">
                <a:srgbClr val="FFEBFA"/>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smtClean="0">
                <a:solidFill>
                  <a:schemeClr val="tx1"/>
                </a:solidFill>
              </a:rPr>
              <a:t>防锈</a:t>
            </a:r>
            <a:endParaRPr lang="zh-CN" altLang="en-US" b="1" dirty="0">
              <a:solidFill>
                <a:schemeClr val="tx1"/>
              </a:solidFill>
            </a:endParaRPr>
          </a:p>
        </p:txBody>
      </p:sp>
      <p:sp>
        <p:nvSpPr>
          <p:cNvPr id="76" name="右箭头 75"/>
          <p:cNvSpPr/>
          <p:nvPr/>
        </p:nvSpPr>
        <p:spPr>
          <a:xfrm>
            <a:off x="6372200" y="5589240"/>
            <a:ext cx="360040" cy="216024"/>
          </a:xfrm>
          <a:prstGeom prst="rightArrow">
            <a:avLst/>
          </a:prstGeom>
          <a:gradFill flip="none" rotWithShape="1">
            <a:gsLst>
              <a:gs pos="0">
                <a:schemeClr val="accent6">
                  <a:lumMod val="60000"/>
                  <a:lumOff val="40000"/>
                </a:schemeClr>
              </a:gs>
              <a:gs pos="50000">
                <a:srgbClr val="FF0000"/>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63888" y="2708920"/>
            <a:ext cx="2159437" cy="523220"/>
          </a:xfrm>
          <a:prstGeom prst="rect">
            <a:avLst/>
          </a:prstGeom>
        </p:spPr>
        <p:txBody>
          <a:bodyPr wrap="none">
            <a:spAutoFit/>
          </a:bodyPr>
          <a:lstStyle/>
          <a:p>
            <a:pPr marL="342900" indent="-342900"/>
            <a:r>
              <a:rPr lang="zh-CN" altLang="en-US" sz="2800" b="1" dirty="0" smtClean="0"/>
              <a:t>电镀</a:t>
            </a:r>
            <a:r>
              <a:rPr lang="en-US" altLang="zh-CN" sz="2800" b="1" dirty="0" smtClean="0"/>
              <a:t>(Plating)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3851920" y="0"/>
            <a:ext cx="1627369" cy="523220"/>
          </a:xfrm>
          <a:prstGeom prst="rect">
            <a:avLst/>
          </a:prstGeom>
        </p:spPr>
        <p:txBody>
          <a:bodyPr wrap="none">
            <a:spAutoFit/>
          </a:bodyPr>
          <a:lstStyle/>
          <a:p>
            <a:pPr lvl="0" fontAlgn="base">
              <a:spcBef>
                <a:spcPct val="0"/>
              </a:spcBef>
              <a:spcAft>
                <a:spcPct val="0"/>
              </a:spcAft>
            </a:pPr>
            <a:r>
              <a:rPr lang="zh-CN" altLang="en-US" sz="2800" b="1" dirty="0" smtClean="0">
                <a:solidFill>
                  <a:srgbClr val="000000"/>
                </a:solidFill>
                <a:latin typeface="Arial" pitchFamily="34" charset="0"/>
                <a:ea typeface="宋体" pitchFamily="2" charset="-122"/>
              </a:rPr>
              <a:t>非电镀镍</a:t>
            </a:r>
            <a:endParaRPr lang="zh-CN" altLang="zh-CN" sz="2800" b="1" dirty="0" smtClean="0">
              <a:solidFill>
                <a:srgbClr val="000000"/>
              </a:solidFill>
              <a:latin typeface="Arial" pitchFamily="34" charset="0"/>
              <a:ea typeface="宋体" pitchFamily="2" charset="-122"/>
            </a:endParaRPr>
          </a:p>
        </p:txBody>
      </p:sp>
      <p:graphicFrame>
        <p:nvGraphicFramePr>
          <p:cNvPr id="5" name="图示 4"/>
          <p:cNvGraphicFramePr/>
          <p:nvPr/>
        </p:nvGraphicFramePr>
        <p:xfrm>
          <a:off x="1259632" y="548680"/>
          <a:ext cx="676875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475656" y="1988840"/>
          <a:ext cx="5760640" cy="4392489"/>
        </p:xfrm>
        <a:graphic>
          <a:graphicData uri="http://schemas.openxmlformats.org/drawingml/2006/table">
            <a:tbl>
              <a:tblPr/>
              <a:tblGrid>
                <a:gridCol w="2519489"/>
                <a:gridCol w="3241151"/>
              </a:tblGrid>
              <a:tr h="1155919">
                <a:tc>
                  <a:txBody>
                    <a:bodyPr/>
                    <a:lstStyle/>
                    <a:p>
                      <a:pPr algn="ctr"/>
                      <a:r>
                        <a:rPr lang="en-US" sz="1400" b="1" dirty="0"/>
                        <a:t>Hardness – HVN100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As plated 450 / 50 RC</a:t>
                      </a:r>
                      <a:br>
                        <a:rPr lang="en-US" sz="1400" dirty="0"/>
                      </a:br>
                      <a:r>
                        <a:rPr lang="en-US" sz="1400" dirty="0"/>
                        <a:t>Heat treated at:</a:t>
                      </a:r>
                      <a:br>
                        <a:rPr lang="en-US" sz="1400" dirty="0"/>
                      </a:br>
                      <a:r>
                        <a:rPr lang="en-US" sz="1400" dirty="0"/>
                        <a:t>- 4hr, 350°F (177°C) 480 to 520</a:t>
                      </a:r>
                      <a:br>
                        <a:rPr lang="en-US" sz="1400" dirty="0"/>
                      </a:br>
                      <a:r>
                        <a:rPr lang="en-US" sz="1400" dirty="0"/>
                        <a:t>- 1hr, 750°F (400°C)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2367">
                <a:tc>
                  <a:txBody>
                    <a:bodyPr/>
                    <a:lstStyle/>
                    <a:p>
                      <a:pPr algn="ctr"/>
                      <a:r>
                        <a:rPr lang="en-US" sz="1400" b="1"/>
                        <a:t>Phosphorus content, wt,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10.5 to 12.0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1184">
                <a:tc>
                  <a:txBody>
                    <a:bodyPr/>
                    <a:lstStyle/>
                    <a:p>
                      <a:pPr algn="ctr"/>
                      <a:r>
                        <a:rPr lang="en-US" sz="1400" b="1"/>
                        <a:t>Melting point: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a:t>1620°F (880°C)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93551">
                <a:tc>
                  <a:txBody>
                    <a:bodyPr/>
                    <a:lstStyle/>
                    <a:p>
                      <a:pPr algn="ctr"/>
                      <a:r>
                        <a:rPr lang="en-US" sz="1400" b="1"/>
                        <a:t>Corrosion related properties: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a:t>ASTM B-117</a:t>
                      </a:r>
                      <a:br>
                        <a:rPr lang="en-US" sz="1400"/>
                      </a:br>
                      <a:r>
                        <a:rPr lang="en-US" sz="1400"/>
                        <a:t>1.0 mil deposit, 1,000+ hours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87101">
                <a:tc>
                  <a:txBody>
                    <a:bodyPr/>
                    <a:lstStyle/>
                    <a:p>
                      <a:pPr algn="ctr"/>
                      <a:r>
                        <a:rPr lang="en-US" sz="1400" b="1" dirty="0"/>
                        <a:t>Wear properties: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a:t>Taber abraser wear test</a:t>
                      </a:r>
                      <a:br>
                        <a:rPr lang="en-US" sz="1400"/>
                      </a:br>
                      <a:r>
                        <a:rPr lang="en-US" sz="1400"/>
                        <a:t>Index value wt. loss mg/1,000 cycles</a:t>
                      </a:r>
                      <a:br>
                        <a:rPr lang="en-US" sz="1400"/>
                      </a:br>
                      <a:r>
                        <a:rPr lang="en-US" sz="1400"/>
                        <a:t>As plated 5-18</a:t>
                      </a:r>
                      <a:br>
                        <a:rPr lang="en-US" sz="1400"/>
                      </a:br>
                      <a:r>
                        <a:rPr lang="en-US" sz="1400"/>
                        <a:t>Heat treated @ 1hr 750°F (400°C) 4-8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2367">
                <a:tc>
                  <a:txBody>
                    <a:bodyPr/>
                    <a:lstStyle/>
                    <a:p>
                      <a:pPr algn="ctr"/>
                      <a:r>
                        <a:rPr lang="en-US" sz="1400" b="1"/>
                        <a:t>Thermal conductivity: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cal/cm/sec/C 0.0105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pic>
        <p:nvPicPr>
          <p:cNvPr id="3" name="Picture 2" descr="Electroless Nickel Plating Rack"/>
          <p:cNvPicPr>
            <a:picLocks noChangeAspect="1" noChangeArrowheads="1"/>
          </p:cNvPicPr>
          <p:nvPr/>
        </p:nvPicPr>
        <p:blipFill>
          <a:blip r:embed="rId2" cstate="print"/>
          <a:srcRect/>
          <a:stretch>
            <a:fillRect/>
          </a:stretch>
        </p:blipFill>
        <p:spPr bwMode="auto">
          <a:xfrm>
            <a:off x="4427984" y="332656"/>
            <a:ext cx="2057400" cy="1476375"/>
          </a:xfrm>
          <a:prstGeom prst="rect">
            <a:avLst/>
          </a:prstGeom>
          <a:noFill/>
        </p:spPr>
      </p:pic>
      <p:pic>
        <p:nvPicPr>
          <p:cNvPr id="4" name="Picture 3" descr="Electroless Nickel Plating"/>
          <p:cNvPicPr>
            <a:picLocks noChangeAspect="1" noChangeArrowheads="1"/>
          </p:cNvPicPr>
          <p:nvPr/>
        </p:nvPicPr>
        <p:blipFill>
          <a:blip r:embed="rId3" cstate="print"/>
          <a:srcRect/>
          <a:stretch>
            <a:fillRect/>
          </a:stretch>
        </p:blipFill>
        <p:spPr bwMode="auto">
          <a:xfrm>
            <a:off x="1619672" y="332656"/>
            <a:ext cx="2057400" cy="154305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987824" y="0"/>
            <a:ext cx="1811714" cy="369332"/>
          </a:xfrm>
          <a:prstGeom prst="rect">
            <a:avLst/>
          </a:prstGeom>
        </p:spPr>
        <p:txBody>
          <a:bodyPr wrap="none">
            <a:spAutoFit/>
          </a:bodyPr>
          <a:lstStyle/>
          <a:p>
            <a:r>
              <a:rPr lang="zh-CN" altLang="en-US" b="1" dirty="0" smtClean="0"/>
              <a:t>氨基磺酸镍电镀</a:t>
            </a:r>
            <a:endParaRPr lang="zh-CN" altLang="en-US" dirty="0"/>
          </a:p>
        </p:txBody>
      </p:sp>
      <p:graphicFrame>
        <p:nvGraphicFramePr>
          <p:cNvPr id="4" name="图示 3"/>
          <p:cNvGraphicFramePr/>
          <p:nvPr/>
        </p:nvGraphicFramePr>
        <p:xfrm>
          <a:off x="1259632" y="404664"/>
          <a:ext cx="6552728" cy="36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3" descr="Sulfamate Nickel Plating"/>
          <p:cNvPicPr>
            <a:picLocks noChangeAspect="1" noChangeArrowheads="1"/>
          </p:cNvPicPr>
          <p:nvPr/>
        </p:nvPicPr>
        <p:blipFill>
          <a:blip r:embed="rId7" cstate="print"/>
          <a:srcRect/>
          <a:stretch>
            <a:fillRect/>
          </a:stretch>
        </p:blipFill>
        <p:spPr bwMode="auto">
          <a:xfrm>
            <a:off x="1259632" y="4221088"/>
            <a:ext cx="2592288" cy="1581459"/>
          </a:xfrm>
          <a:prstGeom prst="rect">
            <a:avLst/>
          </a:prstGeom>
          <a:noFill/>
        </p:spPr>
      </p:pic>
      <p:graphicFrame>
        <p:nvGraphicFramePr>
          <p:cNvPr id="7" name="表格 6"/>
          <p:cNvGraphicFramePr>
            <a:graphicFrameLocks noGrp="1"/>
          </p:cNvGraphicFramePr>
          <p:nvPr/>
        </p:nvGraphicFramePr>
        <p:xfrm>
          <a:off x="4499992" y="4293096"/>
          <a:ext cx="3312368" cy="1440157"/>
        </p:xfrm>
        <a:graphic>
          <a:graphicData uri="http://schemas.openxmlformats.org/drawingml/2006/table">
            <a:tbl>
              <a:tblPr/>
              <a:tblGrid>
                <a:gridCol w="1582221"/>
                <a:gridCol w="1730147"/>
              </a:tblGrid>
              <a:tr h="360040">
                <a:tc>
                  <a:txBody>
                    <a:bodyPr/>
                    <a:lstStyle/>
                    <a:p>
                      <a:pPr algn="ctr"/>
                      <a:r>
                        <a:rPr lang="zh-CN" altLang="en-US" sz="1600" b="1" dirty="0" smtClean="0"/>
                        <a:t>摩擦系数</a:t>
                      </a:r>
                      <a:endParaRPr lang="en-US" sz="16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600" b="1" dirty="0"/>
                        <a:t>0.45 </a:t>
                      </a:r>
                      <a:r>
                        <a:rPr lang="zh-CN" altLang="en-US" sz="1600" b="1" dirty="0" smtClean="0"/>
                        <a:t>或更小</a:t>
                      </a:r>
                      <a:endParaRPr lang="en-US" sz="16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r>
              <a:tr h="360040">
                <a:tc>
                  <a:txBody>
                    <a:bodyPr/>
                    <a:lstStyle/>
                    <a:p>
                      <a:pPr algn="ctr"/>
                      <a:r>
                        <a:rPr lang="zh-CN" altLang="en-US" sz="1600" b="1" dirty="0" smtClean="0"/>
                        <a:t>洛氏硬度</a:t>
                      </a:r>
                      <a:endParaRPr lang="en-US" sz="16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600" b="1" dirty="0"/>
                        <a:t>40 RC</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r>
              <a:tr h="388842">
                <a:tc>
                  <a:txBody>
                    <a:bodyPr/>
                    <a:lstStyle/>
                    <a:p>
                      <a:pPr algn="ctr"/>
                      <a:r>
                        <a:rPr lang="zh-CN" altLang="en-US" sz="1600" b="1" dirty="0" smtClean="0"/>
                        <a:t>电镀温度</a:t>
                      </a:r>
                      <a:endParaRPr lang="en-US" sz="16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en-US" sz="1600" b="1" dirty="0"/>
                        <a:t>140°F</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r>
              <a:tr h="331235">
                <a:tc>
                  <a:txBody>
                    <a:bodyPr/>
                    <a:lstStyle/>
                    <a:p>
                      <a:pPr algn="ctr"/>
                      <a:r>
                        <a:rPr lang="zh-CN" altLang="en-US" sz="1600" b="1" dirty="0" smtClean="0"/>
                        <a:t>理想用途</a:t>
                      </a:r>
                      <a:endParaRPr lang="en-US" sz="16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zh-CN" altLang="en-US" sz="1600" b="1" dirty="0" smtClean="0"/>
                        <a:t>尺寸修正</a:t>
                      </a:r>
                      <a:endParaRPr lang="en-US" sz="16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699792" y="0"/>
            <a:ext cx="3672408" cy="515159"/>
          </a:xfrm>
          <a:prstGeom prst="rect">
            <a:avLst/>
          </a:prstGeom>
          <a:noFill/>
          <a:ln w="9525">
            <a:noFill/>
            <a:miter lim="800000"/>
            <a:headEnd/>
            <a:tailEnd/>
          </a:ln>
          <a:effectLst/>
        </p:spPr>
        <p:txBody>
          <a:bodyPr vert="horz" wrap="square" lIns="63480" tIns="106329" rIns="0" bIns="38088"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zh-CN" altLang="en-US" sz="2400" b="1" dirty="0" smtClean="0">
                <a:solidFill>
                  <a:srgbClr val="000000"/>
                </a:solidFill>
                <a:latin typeface="Arial" pitchFamily="34" charset="0"/>
                <a:ea typeface="宋体" pitchFamily="2" charset="-122"/>
              </a:rPr>
              <a:t>电镀硬铬</a:t>
            </a:r>
            <a:endParaRPr kumimoji="0" lang="zh-CN" altLang="zh-CN" sz="2400" b="1" i="0" u="none" strike="noStrike" cap="none" normalizeH="0" baseline="0" dirty="0" smtClean="0">
              <a:ln>
                <a:noFill/>
              </a:ln>
              <a:solidFill>
                <a:srgbClr val="000000"/>
              </a:solidFill>
              <a:effectLst/>
              <a:latin typeface="Arial" pitchFamily="34" charset="0"/>
              <a:ea typeface="宋体" pitchFamily="2" charset="-122"/>
            </a:endParaRPr>
          </a:p>
        </p:txBody>
      </p:sp>
      <p:graphicFrame>
        <p:nvGraphicFramePr>
          <p:cNvPr id="4" name="图示 3"/>
          <p:cNvGraphicFramePr/>
          <p:nvPr/>
        </p:nvGraphicFramePr>
        <p:xfrm>
          <a:off x="1187624" y="692696"/>
          <a:ext cx="6552728" cy="36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3" descr="Hard Chrome Plating &amp; Chrome Plating Services"/>
          <p:cNvPicPr>
            <a:picLocks noChangeAspect="1" noChangeArrowheads="1"/>
          </p:cNvPicPr>
          <p:nvPr/>
        </p:nvPicPr>
        <p:blipFill>
          <a:blip r:embed="rId7" cstate="print"/>
          <a:srcRect/>
          <a:stretch>
            <a:fillRect/>
          </a:stretch>
        </p:blipFill>
        <p:spPr bwMode="auto">
          <a:xfrm>
            <a:off x="4211960" y="4437112"/>
            <a:ext cx="1905000" cy="1533526"/>
          </a:xfrm>
          <a:prstGeom prst="rect">
            <a:avLst/>
          </a:prstGeom>
          <a:noFill/>
        </p:spPr>
      </p:pic>
      <p:pic>
        <p:nvPicPr>
          <p:cNvPr id="6" name="Picture 2" descr="Industrial Hard Chrome Plating"/>
          <p:cNvPicPr>
            <a:picLocks noChangeAspect="1" noChangeArrowheads="1"/>
          </p:cNvPicPr>
          <p:nvPr/>
        </p:nvPicPr>
        <p:blipFill>
          <a:blip r:embed="rId8" cstate="print"/>
          <a:srcRect/>
          <a:stretch>
            <a:fillRect/>
          </a:stretch>
        </p:blipFill>
        <p:spPr bwMode="auto">
          <a:xfrm>
            <a:off x="1835696" y="4437112"/>
            <a:ext cx="1728192" cy="15163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563888" y="2852936"/>
            <a:ext cx="2267608" cy="523220"/>
          </a:xfrm>
          <a:prstGeom prst="rect">
            <a:avLst/>
          </a:prstGeom>
          <a:solidFill>
            <a:schemeClr val="accent3"/>
          </a:solidFill>
        </p:spPr>
        <p:txBody>
          <a:bodyPr wrap="none">
            <a:spAutoFit/>
          </a:bodyPr>
          <a:lstStyle/>
          <a:p>
            <a:pPr marL="342900" indent="-342900"/>
            <a:r>
              <a:rPr lang="zh-CN" altLang="en-US" sz="2800" b="1" dirty="0" smtClean="0"/>
              <a:t>抛光（</a:t>
            </a:r>
            <a:r>
              <a:rPr lang="en-US" altLang="zh-CN" sz="2800" b="1" dirty="0" smtClean="0"/>
              <a:t>Polish)</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463042" y="3036585"/>
            <a:ext cx="2809552" cy="523220"/>
          </a:xfrm>
          <a:prstGeom prst="rect">
            <a:avLst/>
          </a:prstGeom>
        </p:spPr>
        <p:txBody>
          <a:bodyPr wrap="none">
            <a:spAutoFit/>
          </a:bodyPr>
          <a:lstStyle/>
          <a:p>
            <a:pPr marL="342900" indent="-342900"/>
            <a:r>
              <a:rPr lang="zh-CN" altLang="en-US" sz="2800" b="1" dirty="0" smtClean="0"/>
              <a:t>喷砂（</a:t>
            </a:r>
            <a:r>
              <a:rPr lang="en-US" altLang="zh-CN" sz="2800" b="1" dirty="0" smtClean="0"/>
              <a:t>Blasting</a:t>
            </a:r>
            <a:r>
              <a:rPr lang="zh-CN" altLang="en-US" sz="2800" b="1" dirty="0" smtClean="0"/>
              <a:t>）</a:t>
            </a:r>
            <a:endParaRPr lang="en-US" altLang="zh-CN" sz="2800" b="1"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699792" y="0"/>
            <a:ext cx="2902205" cy="369332"/>
          </a:xfrm>
          <a:prstGeom prst="rect">
            <a:avLst/>
          </a:prstGeom>
        </p:spPr>
        <p:txBody>
          <a:bodyPr wrap="none">
            <a:spAutoFit/>
          </a:bodyPr>
          <a:lstStyle/>
          <a:p>
            <a:r>
              <a:rPr lang="en-US" altLang="zh-CN" b="1" dirty="0" smtClean="0"/>
              <a:t>Wet Blasting (Liquid Honing)</a:t>
            </a:r>
            <a:endParaRPr lang="zh-CN" altLang="en-US" dirty="0"/>
          </a:p>
        </p:txBody>
      </p:sp>
      <p:sp>
        <p:nvSpPr>
          <p:cNvPr id="5" name="矩形 4"/>
          <p:cNvSpPr/>
          <p:nvPr/>
        </p:nvSpPr>
        <p:spPr>
          <a:xfrm>
            <a:off x="323528" y="332656"/>
            <a:ext cx="8496944" cy="5909310"/>
          </a:xfrm>
          <a:prstGeom prst="rect">
            <a:avLst/>
          </a:prstGeom>
        </p:spPr>
        <p:txBody>
          <a:bodyPr wrap="square">
            <a:spAutoFit/>
          </a:bodyPr>
          <a:lstStyle/>
          <a:p>
            <a:r>
              <a:rPr lang="en-US" altLang="zh-CN" dirty="0" smtClean="0"/>
              <a:t>The </a:t>
            </a:r>
            <a:r>
              <a:rPr lang="en-US" altLang="zh-CN" b="1" dirty="0" smtClean="0"/>
              <a:t>liquid honing or wet blasting</a:t>
            </a:r>
            <a:r>
              <a:rPr lang="en-US" altLang="zh-CN" dirty="0" smtClean="0"/>
              <a:t> process uses water to cushion the blast media and eliminates damage to the surface of the component, mold or tool. This process is used for precision surface finishing and allows us to control and regulate the flow and type of material used in the blasting slurry. It also allows us to control the velocity, pressure, location (areas can be masked) and other engineered elements to provide the optimum finish for your part, mold, die or tool.</a:t>
            </a:r>
          </a:p>
          <a:p>
            <a:r>
              <a:rPr lang="en-US" altLang="zh-CN" b="1" dirty="0" smtClean="0">
                <a:solidFill>
                  <a:srgbClr val="FF0000"/>
                </a:solidFill>
              </a:rPr>
              <a:t>Wet Blasting </a:t>
            </a:r>
            <a:r>
              <a:rPr lang="en-US" altLang="zh-CN" b="1" dirty="0" smtClean="0"/>
              <a:t>Process</a:t>
            </a:r>
          </a:p>
          <a:p>
            <a:r>
              <a:rPr lang="en-US" altLang="zh-CN" dirty="0" smtClean="0"/>
              <a:t>Wet blasting is used primarily, but not exclusively, as a </a:t>
            </a:r>
            <a:r>
              <a:rPr lang="en-US" altLang="zh-CN" b="1" dirty="0" smtClean="0">
                <a:solidFill>
                  <a:srgbClr val="FF0000"/>
                </a:solidFill>
              </a:rPr>
              <a:t>surface preparation</a:t>
            </a:r>
            <a:r>
              <a:rPr lang="en-US" altLang="zh-CN" dirty="0" smtClean="0"/>
              <a:t>. This process deep cleans with no damage, impregnation, dust, warping or contamination to the surface. It also provides superior bonding, extended duty and even abrasion to the surface. </a:t>
            </a:r>
          </a:p>
          <a:p>
            <a:r>
              <a:rPr lang="en-US" altLang="zh-CN" b="1" dirty="0" smtClean="0">
                <a:solidFill>
                  <a:srgbClr val="FF0000"/>
                </a:solidFill>
              </a:rPr>
              <a:t>Dry Blasting </a:t>
            </a:r>
            <a:r>
              <a:rPr lang="en-US" altLang="zh-CN" b="1" dirty="0" smtClean="0"/>
              <a:t>Process</a:t>
            </a:r>
          </a:p>
          <a:p>
            <a:r>
              <a:rPr lang="en-US" altLang="zh-CN" dirty="0" smtClean="0"/>
              <a:t>A dry blasting cabinet system uses compressed air and an abrasive media feeder to mix particles and discharges this media, with the use of a nozzle, at the part surface. Media is recycled from the system to a hopper for reuse. This process is used for more aggressive surface preparation.</a:t>
            </a:r>
          </a:p>
          <a:p>
            <a:r>
              <a:rPr lang="en-US" altLang="zh-CN" b="1" dirty="0" smtClean="0"/>
              <a:t>How Wet Blasting &amp; Dry Blasting Are Used</a:t>
            </a:r>
          </a:p>
          <a:p>
            <a:r>
              <a:rPr lang="en-US" altLang="zh-CN" dirty="0" smtClean="0"/>
              <a:t>Wet blasting and dry blasting are used for </a:t>
            </a:r>
            <a:r>
              <a:rPr lang="en-US" altLang="zh-CN" b="1" dirty="0" smtClean="0">
                <a:solidFill>
                  <a:srgbClr val="FF0000"/>
                </a:solidFill>
              </a:rPr>
              <a:t>surface cleaning and preparation </a:t>
            </a:r>
            <a:r>
              <a:rPr lang="en-US" altLang="zh-CN" dirty="0" smtClean="0"/>
              <a:t>including creating a finish before plating; cleaning &amp; stripping a surface for coating; establishing a stipple finish; gloss adjustment on texture finishes that have been acid engraved; de-burring; rust removal; de-scaling.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Wet Blasting &amp; Liquid Honing"/>
          <p:cNvPicPr>
            <a:picLocks noChangeAspect="1" noChangeArrowheads="1"/>
          </p:cNvPicPr>
          <p:nvPr/>
        </p:nvPicPr>
        <p:blipFill>
          <a:blip r:embed="rId2" cstate="print"/>
          <a:srcRect/>
          <a:stretch>
            <a:fillRect/>
          </a:stretch>
        </p:blipFill>
        <p:spPr bwMode="auto">
          <a:xfrm>
            <a:off x="3275856" y="188640"/>
            <a:ext cx="2476500" cy="2152650"/>
          </a:xfrm>
          <a:prstGeom prst="rect">
            <a:avLst/>
          </a:prstGeom>
          <a:noFill/>
        </p:spPr>
      </p:pic>
      <p:sp>
        <p:nvSpPr>
          <p:cNvPr id="5" name="矩形 4"/>
          <p:cNvSpPr/>
          <p:nvPr/>
        </p:nvSpPr>
        <p:spPr>
          <a:xfrm>
            <a:off x="1115616" y="2420888"/>
            <a:ext cx="7056784" cy="3970318"/>
          </a:xfrm>
          <a:prstGeom prst="rect">
            <a:avLst/>
          </a:prstGeom>
        </p:spPr>
        <p:txBody>
          <a:bodyPr wrap="square">
            <a:spAutoFit/>
          </a:bodyPr>
          <a:lstStyle/>
          <a:p>
            <a:r>
              <a:rPr lang="en-US" altLang="zh-CN" dirty="0" smtClean="0"/>
              <a:t>We use the following Blast Media: </a:t>
            </a:r>
          </a:p>
          <a:p>
            <a:r>
              <a:rPr lang="en-US" altLang="zh-CN" b="1" dirty="0" smtClean="0"/>
              <a:t>Ceramic beads </a:t>
            </a:r>
          </a:p>
          <a:p>
            <a:r>
              <a:rPr lang="en-US" altLang="zh-CN" b="1" dirty="0" smtClean="0"/>
              <a:t>Glass beads </a:t>
            </a:r>
          </a:p>
          <a:p>
            <a:r>
              <a:rPr lang="en-US" altLang="zh-CN" b="1" dirty="0" smtClean="0"/>
              <a:t>Plastic </a:t>
            </a:r>
          </a:p>
          <a:p>
            <a:r>
              <a:rPr lang="en-US" altLang="zh-CN" b="1" dirty="0" smtClean="0"/>
              <a:t>Aluminum oxide </a:t>
            </a:r>
          </a:p>
          <a:p>
            <a:r>
              <a:rPr lang="en-US" altLang="zh-CN" b="1" dirty="0" smtClean="0"/>
              <a:t>Silicon carbide </a:t>
            </a:r>
          </a:p>
          <a:p>
            <a:r>
              <a:rPr lang="en-US" altLang="zh-CN" b="1" dirty="0" err="1" smtClean="0"/>
              <a:t>Carborundum</a:t>
            </a:r>
            <a:r>
              <a:rPr lang="en-US" altLang="zh-CN" b="1" dirty="0" smtClean="0"/>
              <a:t> </a:t>
            </a:r>
          </a:p>
          <a:p>
            <a:r>
              <a:rPr lang="en-US" altLang="zh-CN" b="1" dirty="0" smtClean="0"/>
              <a:t>Metal shot and steel grit </a:t>
            </a:r>
          </a:p>
          <a:p>
            <a:r>
              <a:rPr lang="en-US" altLang="zh-CN" dirty="0" smtClean="0"/>
              <a:t>Glass bead and ceramic bead media are used to clean, smooth, brighten, peen, and de-scale surfaces. Fine glass and ceramic media can smooth or de-burr parts. Aluminum oxide, crushed glass, and steel grit are used in more aggressive applications such as machined components and can remove heavy scale or rust. Wet blasting can also aid in </a:t>
            </a:r>
            <a:r>
              <a:rPr lang="en-US" altLang="zh-CN" b="1" dirty="0" smtClean="0">
                <a:solidFill>
                  <a:srgbClr val="FF0000"/>
                </a:solidFill>
              </a:rPr>
              <a:t>lubricity</a:t>
            </a:r>
            <a:r>
              <a:rPr lang="en-US" altLang="zh-CN" dirty="0" smtClean="0"/>
              <a:t> and release</a:t>
            </a:r>
            <a:endParaRPr lang="en-US" altLang="zh-C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balesmold.com/images/Front2_lg.jpg">
            <a:hlinkClick r:id="" tooltip="Click to close"/>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45052" y="3356993"/>
            <a:ext cx="6198948" cy="3168352"/>
          </a:xfrm>
          <a:prstGeom prst="rect">
            <a:avLst/>
          </a:prstGeom>
          <a:noFill/>
        </p:spPr>
      </p:pic>
      <p:pic>
        <p:nvPicPr>
          <p:cNvPr id="17412" name="Picture 4" descr="http://www.balesmold.com/images/Back_lg.jpg">
            <a:hlinkClick r:id="" tooltip="Click to close"/>
          </p:cNvPr>
          <p:cNvPicPr>
            <a:picLocks noChangeAspect="1" noChangeArrowheads="1"/>
          </p:cNvPicPr>
          <p:nvPr/>
        </p:nvPicPr>
        <p:blipFill>
          <a:blip r:embed="rId3" cstate="print">
            <a:clrChange>
              <a:clrFrom>
                <a:srgbClr val="F9FFFD"/>
              </a:clrFrom>
              <a:clrTo>
                <a:srgbClr val="F9FFFD">
                  <a:alpha val="0"/>
                </a:srgbClr>
              </a:clrTo>
            </a:clrChange>
          </a:blip>
          <a:srcRect/>
          <a:stretch>
            <a:fillRect/>
          </a:stretch>
        </p:blipFill>
        <p:spPr bwMode="auto">
          <a:xfrm>
            <a:off x="0" y="0"/>
            <a:ext cx="5741580" cy="3429000"/>
          </a:xfrm>
          <a:prstGeom prst="rect">
            <a:avLst/>
          </a:prstGeom>
          <a:noFill/>
        </p:spPr>
      </p:pic>
      <p:sp>
        <p:nvSpPr>
          <p:cNvPr id="4" name="TextBox 3"/>
          <p:cNvSpPr txBox="1"/>
          <p:nvPr/>
        </p:nvSpPr>
        <p:spPr>
          <a:xfrm>
            <a:off x="0" y="3933056"/>
            <a:ext cx="3567708" cy="923330"/>
          </a:xfrm>
          <a:prstGeom prst="rect">
            <a:avLst/>
          </a:prstGeom>
          <a:solidFill>
            <a:srgbClr val="92D050"/>
          </a:solidFill>
        </p:spPr>
        <p:txBody>
          <a:bodyPr wrap="none" rtlCol="0">
            <a:spAutoFit/>
          </a:bodyPr>
          <a:lstStyle/>
          <a:p>
            <a:r>
              <a:rPr lang="en-US" altLang="zh-CN" b="1" dirty="0" smtClean="0"/>
              <a:t>SPI - Society of the Plastics Industry</a:t>
            </a:r>
          </a:p>
          <a:p>
            <a:r>
              <a:rPr lang="zh-CN" altLang="en-US" b="1" dirty="0" smtClean="0"/>
              <a:t>塑料工业协会</a:t>
            </a:r>
            <a:r>
              <a:rPr lang="en-US" altLang="zh-CN" dirty="0" smtClean="0"/>
              <a:t/>
            </a:r>
            <a:br>
              <a:rPr lang="en-US" altLang="zh-CN" dirty="0" smtClean="0"/>
            </a:b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95536" y="692696"/>
          <a:ext cx="8424937" cy="5571236"/>
        </p:xfrm>
        <a:graphic>
          <a:graphicData uri="http://schemas.openxmlformats.org/drawingml/2006/table">
            <a:tbl>
              <a:tblPr/>
              <a:tblGrid>
                <a:gridCol w="1140494"/>
                <a:gridCol w="2140797"/>
                <a:gridCol w="618462"/>
                <a:gridCol w="2869628"/>
                <a:gridCol w="331111"/>
                <a:gridCol w="1324445"/>
              </a:tblGrid>
              <a:tr h="689424">
                <a:tc>
                  <a:txBody>
                    <a:bodyPr/>
                    <a:lstStyle/>
                    <a:p>
                      <a:pPr algn="ctr"/>
                      <a:r>
                        <a:rPr lang="en-US" sz="1400" b="1" dirty="0"/>
                        <a:t>Types of</a:t>
                      </a:r>
                      <a:br>
                        <a:rPr lang="en-US" sz="1400" b="1" dirty="0"/>
                      </a:br>
                      <a:r>
                        <a:rPr lang="en-US" sz="1400" b="1" dirty="0"/>
                        <a:t>Finishes </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sz="1400" b="1" dirty="0"/>
                        <a:t>Current SPI</a:t>
                      </a:r>
                      <a:br>
                        <a:rPr lang="en-US" sz="1400" b="1" dirty="0"/>
                      </a:br>
                      <a:r>
                        <a:rPr lang="en-US" sz="1400" b="1" dirty="0"/>
                        <a:t>Finish Numbers </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gridSpan="2">
                  <a:txBody>
                    <a:bodyPr/>
                    <a:lstStyle/>
                    <a:p>
                      <a:pPr algn="ctr"/>
                      <a:r>
                        <a:rPr lang="en-US" sz="1400" b="1" dirty="0"/>
                        <a:t>Description and</a:t>
                      </a:r>
                      <a:br>
                        <a:rPr lang="en-US" sz="1400" b="1" dirty="0"/>
                      </a:br>
                      <a:r>
                        <a:rPr lang="en-US" sz="1400" b="1" dirty="0"/>
                        <a:t>Previous Finish Numbers</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ctr"/>
                      <a:r>
                        <a:rPr lang="en-US" sz="1400" b="1" dirty="0"/>
                        <a:t>Roughness Comparison R.A. </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rowSpan="4">
                  <a:txBody>
                    <a:bodyPr/>
                    <a:lstStyle/>
                    <a:p>
                      <a:pPr algn="ctr"/>
                      <a:r>
                        <a:rPr lang="en-US" sz="1400" b="1" dirty="0"/>
                        <a:t>Diamond</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200" b="1" dirty="0" smtClean="0"/>
                        <a:t>#1 Diamond Buff</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#1</a:t>
                      </a:r>
                      <a:r>
                        <a:rPr lang="zh-CN" altLang="en-US" sz="1200" b="1" dirty="0" smtClean="0"/>
                        <a:t>钻石膏，光学要求）</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smtClean="0"/>
                        <a:t>A0</a:t>
                      </a:r>
                      <a:endParaRPr lang="en-US" sz="1400" b="1" dirty="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b="1" dirty="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altLang="zh-CN" sz="1400" b="1"/>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altLang="zh-CN" sz="1400" b="1" dirty="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pPr algn="ctr"/>
                      <a:endParaRPr lang="en-US" sz="1400" b="1" dirty="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sz="1200" b="1" dirty="0"/>
                        <a:t>#3 Diamond </a:t>
                      </a:r>
                      <a:r>
                        <a:rPr lang="en-US" sz="1200" b="1" dirty="0" smtClean="0"/>
                        <a:t>Buff</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#3</a:t>
                      </a:r>
                      <a:r>
                        <a:rPr lang="zh-CN" altLang="en-US" sz="1200" b="1" dirty="0" smtClean="0"/>
                        <a:t>钻石膏，镜面）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A1</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comparable to</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400" b="1"/>
                        <a:t>#1</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400" b="1" dirty="0"/>
                        <a:t>0-1</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#6 Diamond </a:t>
                      </a:r>
                      <a:r>
                        <a:rPr lang="en-US" sz="1200" b="1" dirty="0" smtClean="0"/>
                        <a:t>Buff</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#6</a:t>
                      </a:r>
                      <a:r>
                        <a:rPr lang="zh-CN" altLang="en-US" sz="1200" b="1" dirty="0" smtClean="0"/>
                        <a:t>钻石膏，镜面）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A2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slightly finer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US" altLang="zh-CN" sz="1400" b="1"/>
                        <a:t>#2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400" b="1" dirty="0"/>
                        <a:t>1-2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#15 Diamond </a:t>
                      </a:r>
                      <a:r>
                        <a:rPr lang="en-US" sz="1200" b="1" dirty="0" smtClean="0"/>
                        <a:t>Buff</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#15</a:t>
                      </a:r>
                      <a:r>
                        <a:rPr lang="zh-CN" altLang="en-US" sz="1200" b="1" dirty="0" smtClean="0"/>
                        <a:t>钻石膏，镜面）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A3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has more imperfections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2-3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rowSpan="3">
                  <a:txBody>
                    <a:bodyPr/>
                    <a:lstStyle/>
                    <a:p>
                      <a:pPr algn="ctr"/>
                      <a:r>
                        <a:rPr lang="en-US" sz="1400" b="1" dirty="0"/>
                        <a:t>Paper</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t>600 </a:t>
                      </a:r>
                      <a:r>
                        <a:rPr lang="en-US" sz="1200" b="1" dirty="0" smtClean="0"/>
                        <a:t>Grit</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600</a:t>
                      </a:r>
                      <a:r>
                        <a:rPr lang="zh-CN" altLang="en-US" sz="1200" b="1" dirty="0" smtClean="0"/>
                        <a:t>砂纸，光面）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B1</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finer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en-US" altLang="zh-CN" sz="1400" b="1"/>
                        <a:t>#3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400" b="1" dirty="0"/>
                        <a:t>2-3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400 </a:t>
                      </a:r>
                      <a:r>
                        <a:rPr lang="en-US" sz="1200" b="1" dirty="0" smtClean="0"/>
                        <a:t>Grit</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400</a:t>
                      </a:r>
                      <a:r>
                        <a:rPr lang="zh-CN" altLang="en-US" sz="1200" b="1" dirty="0" smtClean="0"/>
                        <a:t>砂纸，光面）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B2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slightly finer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4-5</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320 </a:t>
                      </a:r>
                      <a:r>
                        <a:rPr lang="en-US" sz="1200" b="1" dirty="0" smtClean="0"/>
                        <a:t>Grit</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320</a:t>
                      </a:r>
                      <a:r>
                        <a:rPr lang="zh-CN" altLang="en-US" sz="1200" b="1" dirty="0" smtClean="0"/>
                        <a:t>砂纸，光面）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t>B3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comparable to</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9-10</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rowSpan="3">
                  <a:txBody>
                    <a:bodyPr/>
                    <a:lstStyle/>
                    <a:p>
                      <a:pPr algn="ctr"/>
                      <a:r>
                        <a:rPr lang="en-US" sz="1400" b="1" dirty="0"/>
                        <a:t>Stone</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t>600 </a:t>
                      </a:r>
                      <a:r>
                        <a:rPr lang="en-US" sz="1200" b="1" dirty="0" smtClean="0"/>
                        <a:t>Stone</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600</a:t>
                      </a:r>
                      <a:r>
                        <a:rPr lang="zh-CN" altLang="en-US" sz="1200" b="1" dirty="0" smtClean="0"/>
                        <a:t>油石，光面）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t>C1</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finer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en-US" altLang="zh-CN" sz="1400" b="1"/>
                        <a:t>#4</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400" b="1" dirty="0"/>
                        <a:t>10-12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400 </a:t>
                      </a:r>
                      <a:r>
                        <a:rPr lang="en-US" sz="1200" b="1" dirty="0" smtClean="0"/>
                        <a:t>Stone</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400</a:t>
                      </a:r>
                      <a:r>
                        <a:rPr lang="zh-CN" altLang="en-US" sz="1200" b="1" dirty="0" smtClean="0"/>
                        <a:t>砂纸，光面）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t>C2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slightly finer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25-28</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320 </a:t>
                      </a:r>
                      <a:r>
                        <a:rPr lang="en-US" sz="1200" b="1" dirty="0" smtClean="0"/>
                        <a:t>Stone</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320</a:t>
                      </a:r>
                      <a:r>
                        <a:rPr lang="zh-CN" altLang="en-US" sz="1200" b="1" dirty="0" smtClean="0"/>
                        <a:t>砂纸，哑面）</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t>C3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comparable to</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38-42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rowSpan="3">
                  <a:txBody>
                    <a:bodyPr/>
                    <a:lstStyle/>
                    <a:p>
                      <a:pPr algn="ctr"/>
                      <a:r>
                        <a:rPr lang="en-US" sz="1400" b="1" dirty="0"/>
                        <a:t>Dry Blasted </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t>#11 Glass </a:t>
                      </a:r>
                      <a:r>
                        <a:rPr lang="en-US" sz="1200" b="1" dirty="0" smtClean="0"/>
                        <a:t>Bead</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#11</a:t>
                      </a:r>
                      <a:r>
                        <a:rPr lang="zh-CN" altLang="en-US" sz="1200" b="1" dirty="0" smtClean="0"/>
                        <a:t>粗玻璃砂）</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t>D1</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finer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en-US" altLang="zh-CN" sz="1400" b="1" dirty="0"/>
                        <a:t>#5</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sz="1400" b="1" dirty="0"/>
                        <a:t>10-12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smtClean="0"/>
                        <a:t>#240 </a:t>
                      </a:r>
                      <a:r>
                        <a:rPr lang="en-US" sz="1200" b="1" dirty="0"/>
                        <a:t>Aluminum Oxide </a:t>
                      </a:r>
                      <a:r>
                        <a:rPr lang="en-US" sz="1200" b="1" dirty="0" smtClean="0"/>
                        <a:t>Blast</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#240</a:t>
                      </a:r>
                      <a:r>
                        <a:rPr lang="zh-CN" altLang="en-US" sz="1200" b="1" dirty="0" smtClean="0"/>
                        <a:t>氧化铝）</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a:t>D2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comparable to</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26-32</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0593">
                <a:tc vMerge="1">
                  <a:txBody>
                    <a:bodyPr/>
                    <a:lstStyle/>
                    <a:p>
                      <a:endParaRPr lang="zh-CN" altLang="en-US"/>
                    </a:p>
                  </a:txBody>
                  <a:tcPr/>
                </a:tc>
                <a:tc>
                  <a:txBody>
                    <a:bodyPr/>
                    <a:lstStyle/>
                    <a:p>
                      <a:pPr algn="ctr"/>
                      <a:r>
                        <a:rPr lang="en-US" sz="1200" b="1" dirty="0"/>
                        <a:t>#24 Aluminum Oxide </a:t>
                      </a:r>
                      <a:r>
                        <a:rPr lang="en-US" sz="1200" b="1" dirty="0" smtClean="0"/>
                        <a:t>Blast</a:t>
                      </a: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200" b="1" dirty="0" smtClean="0"/>
                        <a:t>（</a:t>
                      </a:r>
                      <a:r>
                        <a:rPr lang="en-US" altLang="zh-CN" sz="1200" b="1" dirty="0" smtClean="0"/>
                        <a:t>#24</a:t>
                      </a:r>
                      <a:r>
                        <a:rPr lang="zh-CN" altLang="en-US" sz="1200" b="1" dirty="0" smtClean="0"/>
                        <a:t>氧化铝）</a:t>
                      </a:r>
                      <a:endParaRPr lang="en-US" altLang="zh-CN" sz="1200" b="1" dirty="0" smtClean="0"/>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D3</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b="1" dirty="0"/>
                        <a:t>is a little more coarse than</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zh-CN" altLang="en-US"/>
                    </a:p>
                  </a:txBody>
                  <a:tcPr/>
                </a:tc>
                <a:tc>
                  <a:txBody>
                    <a:bodyPr/>
                    <a:lstStyle/>
                    <a:p>
                      <a:pPr algn="ctr"/>
                      <a:r>
                        <a:rPr lang="en-US" altLang="zh-CN" sz="1400" b="1" dirty="0"/>
                        <a:t>190-230</a:t>
                      </a:r>
                    </a:p>
                  </a:txBody>
                  <a:tcPr marL="4882" marR="4882" marT="4882" marB="48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25" name="Rectangle 1"/>
          <p:cNvSpPr>
            <a:spLocks noChangeArrowheads="1"/>
          </p:cNvSpPr>
          <p:nvPr/>
        </p:nvSpPr>
        <p:spPr bwMode="auto">
          <a:xfrm>
            <a:off x="1403648" y="332656"/>
            <a:ext cx="6266139" cy="346237"/>
          </a:xfrm>
          <a:prstGeom prst="rect">
            <a:avLst/>
          </a:prstGeom>
          <a:noFill/>
          <a:ln w="9525">
            <a:noFill/>
            <a:miter lim="800000"/>
            <a:headEnd/>
            <a:tailEnd/>
          </a:ln>
          <a:effectLst/>
        </p:spPr>
        <p:txBody>
          <a:bodyPr vert="horz" wrap="none" lIns="0" tIns="0" rIns="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zh-CN" sz="2000" b="1" i="0" u="none" strike="noStrike" cap="none" normalizeH="0" baseline="0" dirty="0" smtClean="0">
                <a:ln>
                  <a:noFill/>
                </a:ln>
                <a:solidFill>
                  <a:srgbClr val="000000"/>
                </a:solidFill>
                <a:effectLst/>
                <a:latin typeface="Arial" pitchFamily="34" charset="0"/>
                <a:ea typeface="宋体" pitchFamily="2" charset="-122"/>
              </a:rPr>
              <a:t>Diamond Mold Polishing &amp; Finishing Specifications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图示 2"/>
          <p:cNvGraphicFramePr/>
          <p:nvPr/>
        </p:nvGraphicFramePr>
        <p:xfrm>
          <a:off x="683568" y="404664"/>
          <a:ext cx="7956376"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106117" y="3036585"/>
            <a:ext cx="3910686" cy="523220"/>
          </a:xfrm>
          <a:prstGeom prst="rect">
            <a:avLst/>
          </a:prstGeom>
          <a:solidFill>
            <a:schemeClr val="accent3">
              <a:lumMod val="60000"/>
              <a:lumOff val="40000"/>
            </a:schemeClr>
          </a:solidFill>
        </p:spPr>
        <p:txBody>
          <a:bodyPr wrap="none">
            <a:spAutoFit/>
          </a:bodyPr>
          <a:lstStyle/>
          <a:p>
            <a:pPr marL="342900" indent="-342900"/>
            <a:r>
              <a:rPr lang="zh-CN" altLang="en-US" sz="2800" b="1" dirty="0" smtClean="0"/>
              <a:t>火花纹</a:t>
            </a:r>
            <a:r>
              <a:rPr lang="en-US" altLang="zh-CN" sz="2800" b="1" dirty="0" smtClean="0"/>
              <a:t>(</a:t>
            </a:r>
            <a:r>
              <a:rPr lang="en-US" altLang="zh-CN" sz="2800" dirty="0" smtClean="0"/>
              <a:t>Thin Fire Texture)</a:t>
            </a:r>
            <a:endParaRPr lang="en-US" altLang="zh-CN" sz="28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nvGraphicFramePr>
        <p:xfrm>
          <a:off x="611560" y="332656"/>
          <a:ext cx="7992888" cy="6048669"/>
        </p:xfrm>
        <a:graphic>
          <a:graphicData uri="http://schemas.openxmlformats.org/drawingml/2006/table">
            <a:tbl>
              <a:tblPr/>
              <a:tblGrid>
                <a:gridCol w="1765870"/>
                <a:gridCol w="1989659"/>
                <a:gridCol w="580459"/>
                <a:gridCol w="1426326"/>
                <a:gridCol w="2230574"/>
              </a:tblGrid>
              <a:tr h="444756">
                <a:tc>
                  <a:txBody>
                    <a:bodyPr/>
                    <a:lstStyle/>
                    <a:p>
                      <a:pPr algn="ctr">
                        <a:spcAft>
                          <a:spcPts val="0"/>
                        </a:spcAft>
                      </a:pPr>
                      <a:r>
                        <a:rPr lang="zh-CN" altLang="en-US" sz="1600" b="1" kern="100" dirty="0" smtClean="0">
                          <a:solidFill>
                            <a:srgbClr val="000000"/>
                          </a:solidFill>
                          <a:latin typeface="Times New Roman"/>
                          <a:ea typeface="宋体"/>
                        </a:rPr>
                        <a:t>号码</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100" dirty="0" smtClean="0">
                          <a:solidFill>
                            <a:srgbClr val="000000"/>
                          </a:solidFill>
                          <a:latin typeface="Times New Roman"/>
                          <a:ea typeface="宋体"/>
                        </a:rPr>
                        <a:t>电火花深度（</a:t>
                      </a:r>
                      <a:r>
                        <a:rPr lang="en-US" altLang="zh-CN" sz="1600" b="1" kern="100" dirty="0" smtClean="0">
                          <a:solidFill>
                            <a:srgbClr val="000000"/>
                          </a:solidFill>
                          <a:latin typeface="Times New Roman"/>
                          <a:ea typeface="宋体"/>
                        </a:rPr>
                        <a:t>mm)</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100" dirty="0" smtClean="0">
                          <a:solidFill>
                            <a:srgbClr val="000000"/>
                          </a:solidFill>
                          <a:latin typeface="Times New Roman"/>
                          <a:ea typeface="宋体"/>
                        </a:rPr>
                        <a:t>号码</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zh-CN" altLang="en-US" sz="1600" b="1" kern="100" dirty="0" smtClean="0">
                          <a:solidFill>
                            <a:srgbClr val="000000"/>
                          </a:solidFill>
                          <a:latin typeface="Times New Roman"/>
                          <a:ea typeface="+mn-ea"/>
                        </a:rPr>
                        <a:t>电火花深度（</a:t>
                      </a:r>
                      <a:r>
                        <a:rPr lang="en-US" altLang="zh-CN" sz="1600" b="1" kern="100" dirty="0" smtClean="0">
                          <a:solidFill>
                            <a:srgbClr val="000000"/>
                          </a:solidFill>
                          <a:latin typeface="Times New Roman"/>
                          <a:ea typeface="+mn-ea"/>
                        </a:rPr>
                        <a:t>mm)</a:t>
                      </a:r>
                      <a:endParaRPr lang="zh-CN" altLang="zh-CN" sz="1600" b="1" kern="100" dirty="0">
                        <a:solidFill>
                          <a:srgbClr val="000000"/>
                        </a:solidFill>
                        <a:latin typeface="Times New Roman"/>
                        <a:ea typeface="+mn-ea"/>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0.00040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21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0.00448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1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0.00044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22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0.00504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2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0.00048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23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0.00560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3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0.00056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24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0.00648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4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0.00064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25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0.00720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5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0.00072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26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0.00800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6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0.00080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27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0.00880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7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0.00088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28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0.01000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8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0.00100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29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0.01120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9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0.00112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30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0.01280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10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0.00128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31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0.01400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11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0.00140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32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0.01600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12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0.00160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33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0.01800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13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0.00180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34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0.02000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14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0.00200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35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0.02240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15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0.00224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a:solidFill>
                            <a:srgbClr val="000000"/>
                          </a:solidFill>
                          <a:latin typeface="Times New Roman"/>
                          <a:ea typeface="宋体"/>
                        </a:rPr>
                        <a:t>36 </a:t>
                      </a:r>
                      <a:endParaRPr lang="zh-CN" sz="1600" b="1" kern="10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0.02520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16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0.00252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a:solidFill>
                            <a:srgbClr val="000000"/>
                          </a:solidFill>
                          <a:latin typeface="Times New Roman"/>
                          <a:ea typeface="宋体"/>
                        </a:rPr>
                        <a:t>37 </a:t>
                      </a:r>
                      <a:endParaRPr lang="zh-CN" sz="1600" b="1" kern="10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0.02800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17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0.00280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a:solidFill>
                            <a:srgbClr val="000000"/>
                          </a:solidFill>
                          <a:latin typeface="Times New Roman"/>
                          <a:ea typeface="宋体"/>
                        </a:rPr>
                        <a:t>38 </a:t>
                      </a:r>
                      <a:endParaRPr lang="zh-CN" sz="1600" b="1" kern="10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0.03200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18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0.00320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a:solidFill>
                            <a:srgbClr val="000000"/>
                          </a:solidFill>
                          <a:latin typeface="Times New Roman"/>
                          <a:ea typeface="宋体"/>
                        </a:rPr>
                        <a:t>39 </a:t>
                      </a:r>
                      <a:endParaRPr lang="zh-CN" sz="1600" b="1" kern="10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0.03600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a:solidFill>
                            <a:srgbClr val="000000"/>
                          </a:solidFill>
                          <a:latin typeface="Times New Roman"/>
                          <a:ea typeface="宋体"/>
                        </a:rPr>
                        <a:t>19 </a:t>
                      </a:r>
                      <a:endParaRPr lang="zh-CN" sz="1600" b="1" kern="10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0.00360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a:solidFill>
                            <a:srgbClr val="000000"/>
                          </a:solidFill>
                          <a:latin typeface="Times New Roman"/>
                          <a:ea typeface="宋体"/>
                        </a:rPr>
                        <a:t>40 </a:t>
                      </a:r>
                      <a:endParaRPr lang="zh-CN" sz="1600" b="1" kern="10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0.04000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853">
                <a:tc>
                  <a:txBody>
                    <a:bodyPr/>
                    <a:lstStyle/>
                    <a:p>
                      <a:pPr algn="ctr">
                        <a:spcAft>
                          <a:spcPts val="0"/>
                        </a:spcAft>
                      </a:pPr>
                      <a:r>
                        <a:rPr lang="en-US" sz="1600" b="1" kern="100" dirty="0">
                          <a:solidFill>
                            <a:srgbClr val="000000"/>
                          </a:solidFill>
                          <a:latin typeface="Times New Roman"/>
                          <a:ea typeface="宋体"/>
                        </a:rPr>
                        <a:t>20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0.00400 </a:t>
                      </a: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endParaRPr lang="zh-CN" sz="1600" b="1" kern="100" dirty="0">
                        <a:solidFill>
                          <a:srgbClr val="000000"/>
                        </a:solidFill>
                        <a:latin typeface="Times New Roman"/>
                        <a:ea typeface="宋体"/>
                      </a:endParaRPr>
                    </a:p>
                  </a:txBody>
                  <a:tcPr marL="58142" marR="581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a:solidFill>
                            <a:srgbClr val="000000"/>
                          </a:solidFill>
                          <a:latin typeface="Times New Roman"/>
                          <a:ea typeface="宋体"/>
                        </a:rPr>
                        <a:t>41 </a:t>
                      </a:r>
                      <a:endParaRPr lang="zh-CN" sz="1600" b="1" kern="10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600" b="1" kern="100" dirty="0">
                          <a:solidFill>
                            <a:srgbClr val="000000"/>
                          </a:solidFill>
                          <a:latin typeface="Times New Roman"/>
                          <a:ea typeface="宋体"/>
                        </a:rPr>
                        <a:t>0.04480 </a:t>
                      </a:r>
                      <a:endParaRPr lang="zh-CN" sz="1600" b="1" kern="100" dirty="0">
                        <a:solidFill>
                          <a:srgbClr val="000000"/>
                        </a:solidFill>
                        <a:latin typeface="Times New Roman"/>
                        <a:ea typeface="宋体"/>
                      </a:endParaRPr>
                    </a:p>
                  </a:txBody>
                  <a:tcPr marL="61113" marR="6111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Rectangle 1"/>
          <p:cNvSpPr>
            <a:spLocks noChangeArrowheads="1"/>
          </p:cNvSpPr>
          <p:nvPr/>
        </p:nvSpPr>
        <p:spPr bwMode="auto">
          <a:xfrm>
            <a:off x="2915816" y="0"/>
            <a:ext cx="3571683" cy="346237"/>
          </a:xfrm>
          <a:prstGeom prst="rect">
            <a:avLst/>
          </a:prstGeom>
          <a:noFill/>
          <a:ln w="9525">
            <a:noFill/>
            <a:miter lim="800000"/>
            <a:headEnd/>
            <a:tailEnd/>
          </a:ln>
          <a:effectLst/>
        </p:spPr>
        <p:txBody>
          <a:bodyPr vert="horz" wrap="none" lIns="0" tIns="0" rIns="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zh-CN" sz="2000" b="1" dirty="0" smtClean="0">
                <a:solidFill>
                  <a:srgbClr val="000000"/>
                </a:solidFill>
                <a:latin typeface="Arial" pitchFamily="34" charset="0"/>
                <a:ea typeface="宋体" pitchFamily="2" charset="-122"/>
              </a:rPr>
              <a:t>CHARMILL VDI  Specification</a:t>
            </a:r>
            <a:endParaRPr kumimoji="0" lang="zh-CN" altLang="zh-CN" sz="2000" b="1" i="0" u="none" strike="noStrike" cap="none" normalizeH="0" baseline="0" dirty="0" smtClean="0">
              <a:ln>
                <a:noFill/>
              </a:ln>
              <a:solidFill>
                <a:srgbClr val="000000"/>
              </a:solidFill>
              <a:effectLst/>
              <a:latin typeface="Arial" pitchFamily="34" charset="0"/>
              <a:ea typeface="宋体"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a:graphicFrameLocks noGrp="1"/>
          </p:cNvGraphicFramePr>
          <p:nvPr/>
        </p:nvGraphicFramePr>
        <p:xfrm>
          <a:off x="1475656" y="548680"/>
          <a:ext cx="6264695" cy="4824540"/>
        </p:xfrm>
        <a:graphic>
          <a:graphicData uri="http://schemas.openxmlformats.org/drawingml/2006/table">
            <a:tbl>
              <a:tblPr firstRow="1" bandRow="1">
                <a:tableStyleId>{5C22544A-7EE6-4342-B048-85BDC9FD1C3A}</a:tableStyleId>
              </a:tblPr>
              <a:tblGrid>
                <a:gridCol w="1252939"/>
                <a:gridCol w="1252939"/>
                <a:gridCol w="1252939"/>
                <a:gridCol w="1252939"/>
                <a:gridCol w="1252939"/>
              </a:tblGrid>
              <a:tr h="371510">
                <a:tc>
                  <a:txBody>
                    <a:bodyPr/>
                    <a:lstStyle/>
                    <a:p>
                      <a:pPr algn="ctr"/>
                      <a:r>
                        <a:rPr lang="zh-CN" altLang="en-US" b="1" dirty="0" smtClean="0">
                          <a:solidFill>
                            <a:schemeClr val="tx1"/>
                          </a:solidFill>
                        </a:rPr>
                        <a:t>符号</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b="1" dirty="0" smtClean="0">
                          <a:solidFill>
                            <a:schemeClr val="tx1"/>
                          </a:solidFill>
                        </a:rPr>
                        <a:t>粗糙度</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b="1" dirty="0" smtClean="0">
                          <a:solidFill>
                            <a:schemeClr val="tx1"/>
                          </a:solidFill>
                        </a:rPr>
                        <a:t>符号</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CN" altLang="en-US" b="1" dirty="0" smtClean="0">
                          <a:solidFill>
                            <a:schemeClr val="tx1"/>
                          </a:solidFill>
                        </a:rPr>
                        <a:t>粗糙度</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6420">
                <a:tc>
                  <a:txBody>
                    <a:bodyPr/>
                    <a:lstStyle/>
                    <a:p>
                      <a:pPr algn="ctr"/>
                      <a:r>
                        <a:rPr lang="en-US" altLang="zh-CN" b="1" dirty="0" smtClean="0">
                          <a:solidFill>
                            <a:schemeClr val="tx1"/>
                          </a:solidFill>
                        </a:rPr>
                        <a:t>AGIE 1</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0.2</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VDI12</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b="1" dirty="0" smtClean="0">
                          <a:solidFill>
                            <a:schemeClr val="tx1"/>
                          </a:solidFill>
                        </a:rPr>
                        <a:t>Ra  0.40</a:t>
                      </a:r>
                      <a:endParaRPr lang="zh-CN"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b="1" dirty="0" smtClean="0">
                          <a:solidFill>
                            <a:schemeClr val="tx1"/>
                          </a:solidFill>
                        </a:rPr>
                        <a:t>AGIE 2</a:t>
                      </a:r>
                      <a:endParaRPr lang="zh-CN"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b="1" dirty="0" smtClean="0">
                          <a:solidFill>
                            <a:schemeClr val="tx1"/>
                          </a:solidFill>
                        </a:rPr>
                        <a:t>Ra  0.315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b="1" dirty="0" smtClean="0">
                          <a:solidFill>
                            <a:schemeClr val="tx1"/>
                          </a:solidFill>
                        </a:rPr>
                        <a:t>VDI15</a:t>
                      </a:r>
                      <a:endParaRPr lang="zh-CN"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0.50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3</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0.5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VDI18</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0.80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4</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0.8</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VDI21</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1.12</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1.25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Fine</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VDI24</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1.60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6</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2.00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Fine</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VDI27</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2.24</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b="1" dirty="0" smtClean="0">
                          <a:solidFill>
                            <a:schemeClr val="tx1"/>
                          </a:solidFill>
                        </a:rPr>
                        <a:t>AGIE 7</a:t>
                      </a:r>
                      <a:endParaRPr lang="zh-CN" altLang="en-US"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3.15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err="1" smtClean="0">
                          <a:solidFill>
                            <a:schemeClr val="tx1"/>
                          </a:solidFill>
                        </a:rPr>
                        <a:t>Medel</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VDI30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3.15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8</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5.0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err="1" smtClean="0">
                          <a:solidFill>
                            <a:schemeClr val="tx1"/>
                          </a:solidFill>
                        </a:rPr>
                        <a:t>Grov</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VDI33</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4.50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9</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8.0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VDI36</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6.30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r>
                        <a:rPr lang="en-US" altLang="zh-CN" b="1" dirty="0" smtClean="0">
                          <a:solidFill>
                            <a:schemeClr val="tx1"/>
                          </a:solidFill>
                        </a:rPr>
                        <a:t>AGIE 10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12.5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VDI39</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9.00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VDI42</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12.5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1510">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VDI45</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altLang="zh-CN" b="1" dirty="0" smtClean="0">
                          <a:solidFill>
                            <a:schemeClr val="tx1"/>
                          </a:solidFill>
                        </a:rPr>
                        <a:t>Ra  18.0</a:t>
                      </a:r>
                      <a:endParaRPr lang="zh-CN"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1"/>
          <p:cNvSpPr>
            <a:spLocks noChangeArrowheads="1"/>
          </p:cNvSpPr>
          <p:nvPr/>
        </p:nvSpPr>
        <p:spPr bwMode="auto">
          <a:xfrm>
            <a:off x="1979712" y="116632"/>
            <a:ext cx="4645502" cy="346237"/>
          </a:xfrm>
          <a:prstGeom prst="rect">
            <a:avLst/>
          </a:prstGeom>
          <a:noFill/>
          <a:ln w="9525">
            <a:noFill/>
            <a:miter lim="800000"/>
            <a:headEnd/>
            <a:tailEnd/>
          </a:ln>
          <a:effectLst/>
        </p:spPr>
        <p:txBody>
          <a:bodyPr vert="horz" wrap="none" lIns="0" tIns="0" rIns="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zh-CN" altLang="en-US" sz="2000" b="1" dirty="0" smtClean="0">
                <a:solidFill>
                  <a:srgbClr val="000000"/>
                </a:solidFill>
                <a:latin typeface="Arial" pitchFamily="34" charset="0"/>
                <a:ea typeface="宋体" pitchFamily="2" charset="-122"/>
              </a:rPr>
              <a:t>火花纹规格和图纸表面粗糙度要求对照表</a:t>
            </a:r>
            <a:endParaRPr kumimoji="0" lang="zh-CN" altLang="zh-CN" sz="2000" b="1" i="0" u="none" strike="noStrike" cap="none" normalizeH="0" baseline="0" dirty="0" smtClean="0">
              <a:ln>
                <a:noFill/>
              </a:ln>
              <a:solidFill>
                <a:srgbClr val="000000"/>
              </a:solidFill>
              <a:effectLst/>
              <a:latin typeface="Arial" pitchFamily="34" charset="0"/>
              <a:ea typeface="宋体" pitchFamily="2" charset="-122"/>
            </a:endParaRPr>
          </a:p>
        </p:txBody>
      </p:sp>
      <p:sp>
        <p:nvSpPr>
          <p:cNvPr id="7" name="矩形 6"/>
          <p:cNvSpPr/>
          <p:nvPr/>
        </p:nvSpPr>
        <p:spPr>
          <a:xfrm>
            <a:off x="1475656" y="5589240"/>
            <a:ext cx="6624736" cy="369332"/>
          </a:xfrm>
          <a:prstGeom prst="rect">
            <a:avLst/>
          </a:prstGeom>
          <a:solidFill>
            <a:schemeClr val="accent3">
              <a:lumMod val="60000"/>
              <a:lumOff val="40000"/>
            </a:schemeClr>
          </a:solidFill>
        </p:spPr>
        <p:txBody>
          <a:bodyPr wrap="square">
            <a:spAutoFit/>
          </a:bodyPr>
          <a:lstStyle/>
          <a:p>
            <a:r>
              <a:rPr lang="en-US" altLang="zh-CN" b="1" dirty="0" smtClean="0"/>
              <a:t>Ra -</a:t>
            </a:r>
            <a:r>
              <a:rPr lang="zh-CN" altLang="en-US" b="1" dirty="0" smtClean="0"/>
              <a:t>在取样长度内，轮廓偏距绝对值的算术平均值，单位</a:t>
            </a:r>
            <a:r>
              <a:rPr lang="en-US" altLang="zh-CN" b="1" dirty="0" smtClean="0"/>
              <a:t>: </a:t>
            </a:r>
            <a:r>
              <a:rPr lang="el-GR" altLang="zh-CN" b="1" dirty="0" smtClean="0"/>
              <a:t>μ</a:t>
            </a:r>
            <a:r>
              <a:rPr lang="zh-CN" altLang="en-US" b="1" dirty="0" smtClean="0"/>
              <a:t> 。</a:t>
            </a:r>
            <a:endParaRPr lang="zh-CN" altLang="en-US" b="1" dirty="0"/>
          </a:p>
        </p:txBody>
      </p:sp>
    </p:spTree>
  </p:cSld>
  <p:clrMapOvr>
    <a:masterClrMapping/>
  </p:clrMapOvr>
</p:sld>
</file>

<file path=ppt/theme/theme1.xml><?xml version="1.0" encoding="utf-8"?>
<a:theme xmlns:a="http://schemas.openxmlformats.org/drawingml/2006/main" name="我的模板">
  <a:themeElements>
    <a:clrScheme name="Office">
      <a:dk1>
        <a:sysClr val="windowText" lastClr="000000"/>
      </a:dk1>
      <a:lt1>
        <a:sysClr val="window" lastClr="C7EDD6"/>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我的模板</Template>
  <TotalTime>1035</TotalTime>
  <Words>2496</Words>
  <Application>Microsoft Office PowerPoint</Application>
  <PresentationFormat>全屏显示(4:3)</PresentationFormat>
  <Paragraphs>1319</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我的模板</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vector>
  </TitlesOfParts>
  <Company>WwW.YlmF.CoM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吴洪齐</dc:creator>
  <cp:lastModifiedBy>吴洪齐</cp:lastModifiedBy>
  <cp:revision>61</cp:revision>
  <dcterms:created xsi:type="dcterms:W3CDTF">2010-12-24T03:47:41Z</dcterms:created>
  <dcterms:modified xsi:type="dcterms:W3CDTF">2011-01-29T09:09:36Z</dcterms:modified>
</cp:coreProperties>
</file>